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14"/>
  </p:notesMasterIdLst>
  <p:handoutMasterIdLst>
    <p:handoutMasterId r:id="rId15"/>
  </p:handoutMasterIdLst>
  <p:sldIdLst>
    <p:sldId id="3825" r:id="rId5"/>
    <p:sldId id="3826" r:id="rId6"/>
    <p:sldId id="3827" r:id="rId7"/>
    <p:sldId id="3838" r:id="rId8"/>
    <p:sldId id="3839" r:id="rId9"/>
    <p:sldId id="3840" r:id="rId10"/>
    <p:sldId id="3836" r:id="rId11"/>
    <p:sldId id="3791" r:id="rId12"/>
    <p:sldId id="3834" r:id="rId13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5260"/>
    <a:srgbClr val="1112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94616" autoAdjust="0"/>
  </p:normalViewPr>
  <p:slideViewPr>
    <p:cSldViewPr snapToGrid="0">
      <p:cViewPr varScale="1">
        <p:scale>
          <a:sx n="111" d="100"/>
          <a:sy n="111" d="100"/>
        </p:scale>
        <p:origin x="918" y="96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77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7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sz="1700"/>
              <a:t>Demandes par secteurs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7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Sheet1!$A$2</c:f>
              <c:strCache>
                <c:ptCount val="1"/>
                <c:pt idx="0">
                  <c:v>Nombre de demandes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81C-4E73-86B2-0A625B70823B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81C-4E73-86B2-0A625B70823B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1"/>
              <c:layout>
                <c:manualLayout>
                  <c:x val="-0.18121249834261352"/>
                  <c:y val="-9.2270157028039174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81C-4E73-86B2-0A625B70823B}"/>
                </c:ext>
              </c:extLst>
            </c:dLbl>
            <c:dLbl>
              <c:idx val="2"/>
              <c:layout>
                <c:manualLayout>
                  <c:x val="-4.5620044940604176E-2"/>
                  <c:y val="-0.1390585208511604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81C-4E73-86B2-0A625B70823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Sheet1!$B$1:$E$1</c:f>
              <c:strCache>
                <c:ptCount val="4"/>
                <c:pt idx="0">
                  <c:v>Automobile</c:v>
                </c:pt>
                <c:pt idx="1">
                  <c:v>Banque</c:v>
                </c:pt>
                <c:pt idx="2">
                  <c:v>Santé</c:v>
                </c:pt>
                <c:pt idx="3">
                  <c:v>Assurance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16</c:v>
                </c:pt>
                <c:pt idx="1">
                  <c:v>7</c:v>
                </c:pt>
                <c:pt idx="2">
                  <c:v>9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5C-408F-B606-9DFA87F01BAE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7.6122263310940297E-2"/>
          <c:y val="0.84531377479126224"/>
          <c:w val="0.86222794551977866"/>
          <c:h val="0.134175166060172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7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sz="1700" b="0" dirty="0"/>
              <a:t>Demandes par région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7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Sheet1!$A$2</c:f>
              <c:strCache>
                <c:ptCount val="1"/>
                <c:pt idx="0">
                  <c:v>Nombre de demandes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321-4B40-9CA5-625A08636FA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321-4B40-9CA5-625A08636FAC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321-4B40-9CA5-625A08636FAC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321-4B40-9CA5-625A08636FAC}"/>
              </c:ext>
            </c:extLst>
          </c:dPt>
          <c:dLbls>
            <c:dLbl>
              <c:idx val="1"/>
              <c:layout>
                <c:manualLayout>
                  <c:x val="0.21820676746850265"/>
                  <c:y val="-8.8851647169944953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321-4B40-9CA5-625A08636FAC}"/>
                </c:ext>
              </c:extLst>
            </c:dLbl>
            <c:dLbl>
              <c:idx val="2"/>
              <c:layout>
                <c:manualLayout>
                  <c:x val="0.19215966752651994"/>
                  <c:y val="5.9482879052852045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321-4B40-9CA5-625A08636FAC}"/>
                </c:ext>
              </c:extLst>
            </c:dLbl>
            <c:dLbl>
              <c:idx val="3"/>
              <c:layout>
                <c:manualLayout>
                  <c:x val="0.12097868934228591"/>
                  <c:y val="0.11987825798121111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321-4B40-9CA5-625A08636F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Sheet1!$B$1:$E$1</c:f>
              <c:strCache>
                <c:ptCount val="4"/>
                <c:pt idx="0">
                  <c:v>IDF</c:v>
                </c:pt>
                <c:pt idx="1">
                  <c:v>Normandie</c:v>
                </c:pt>
                <c:pt idx="2">
                  <c:v>Rhônes-Alpes</c:v>
                </c:pt>
                <c:pt idx="3">
                  <c:v>Occitanie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22</c:v>
                </c:pt>
                <c:pt idx="1">
                  <c:v>7</c:v>
                </c:pt>
                <c:pt idx="2">
                  <c:v>4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321-4B40-9CA5-625A08636FAC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sz="1800" dirty="0"/>
              <a:t>Tendances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Demandes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trendline>
            <c:spPr>
              <a:ln w="19050" cap="rnd">
                <a:solidFill>
                  <a:schemeClr val="accent5"/>
                </a:solidFill>
                <a:prstDash val="sysDot"/>
              </a:ln>
              <a:effectLst/>
            </c:spPr>
            <c:trendlineType val="movingAvg"/>
            <c:period val="2"/>
            <c:dispRSqr val="0"/>
            <c:dispEq val="0"/>
          </c:trendline>
          <c:trendline>
            <c:spPr>
              <a:ln w="19050" cap="rnd">
                <a:solidFill>
                  <a:schemeClr val="accent5"/>
                </a:solidFill>
                <a:prstDash val="sysDot"/>
              </a:ln>
              <a:effectLst/>
            </c:spPr>
            <c:trendlineType val="movingAvg"/>
            <c:period val="2"/>
            <c:dispRSqr val="0"/>
            <c:dispEq val="0"/>
          </c:trendline>
          <c:cat>
            <c:strRef>
              <c:f>Feuil1!$A$2:$A$5</c:f>
              <c:strCache>
                <c:ptCount val="4"/>
                <c:pt idx="0">
                  <c:v>R</c:v>
                </c:pt>
                <c:pt idx="1">
                  <c:v>C++</c:v>
                </c:pt>
                <c:pt idx="2">
                  <c:v>Python</c:v>
                </c:pt>
                <c:pt idx="3">
                  <c:v>Java</c:v>
                </c:pt>
              </c:strCache>
            </c:strRef>
          </c:cat>
          <c:val>
            <c:numRef>
              <c:f>Feuil1!$B$2:$B$5</c:f>
              <c:numCache>
                <c:formatCode>General</c:formatCode>
                <c:ptCount val="4"/>
                <c:pt idx="0">
                  <c:v>6</c:v>
                </c:pt>
                <c:pt idx="1">
                  <c:v>7</c:v>
                </c:pt>
                <c:pt idx="2">
                  <c:v>9</c:v>
                </c:pt>
                <c:pt idx="3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CD-41C0-BE45-23BB5408FA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36061919"/>
        <c:axId val="124573247"/>
      </c:barChart>
      <c:catAx>
        <c:axId val="23606191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24573247"/>
        <c:crosses val="autoZero"/>
        <c:auto val="1"/>
        <c:lblAlgn val="ctr"/>
        <c:lblOffset val="100"/>
        <c:noMultiLvlLbl val="0"/>
      </c:catAx>
      <c:valAx>
        <c:axId val="12457324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360619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Compétences</a:t>
            </a:r>
            <a:r>
              <a:rPr lang="fr-FR" baseline="0" dirty="0"/>
              <a:t> demandées</a:t>
            </a:r>
            <a:endParaRPr lang="fr-F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Java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Feuil1!$A$2:$A$6</c:f>
              <c:numCache>
                <c:formatCode>General</c:formatCode>
                <c:ptCount val="5"/>
                <c:pt idx="0">
                  <c:v>30</c:v>
                </c:pt>
                <c:pt idx="1">
                  <c:v>31</c:v>
                </c:pt>
                <c:pt idx="2">
                  <c:v>32</c:v>
                </c:pt>
                <c:pt idx="3">
                  <c:v>33</c:v>
                </c:pt>
                <c:pt idx="4">
                  <c:v>34</c:v>
                </c:pt>
              </c:numCache>
            </c:numRef>
          </c:cat>
          <c:val>
            <c:numRef>
              <c:f>Feuil1!$B$2:$B$6</c:f>
              <c:numCache>
                <c:formatCode>General</c:formatCode>
                <c:ptCount val="5"/>
                <c:pt idx="0">
                  <c:v>10</c:v>
                </c:pt>
                <c:pt idx="1">
                  <c:v>7</c:v>
                </c:pt>
                <c:pt idx="2">
                  <c:v>9</c:v>
                </c:pt>
                <c:pt idx="3">
                  <c:v>6</c:v>
                </c:pt>
                <c:pt idx="4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CC-4BE9-B8D2-FA2B8EBA8B24}"/>
            </c:ext>
          </c:extLst>
        </c:ser>
        <c:ser>
          <c:idx val="1"/>
          <c:order val="1"/>
          <c:tx>
            <c:strRef>
              <c:f>Feuil1!$C$1</c:f>
              <c:strCache>
                <c:ptCount val="1"/>
                <c:pt idx="0">
                  <c:v>Python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Feuil1!$A$2:$A$6</c:f>
              <c:numCache>
                <c:formatCode>General</c:formatCode>
                <c:ptCount val="5"/>
                <c:pt idx="0">
                  <c:v>30</c:v>
                </c:pt>
                <c:pt idx="1">
                  <c:v>31</c:v>
                </c:pt>
                <c:pt idx="2">
                  <c:v>32</c:v>
                </c:pt>
                <c:pt idx="3">
                  <c:v>33</c:v>
                </c:pt>
                <c:pt idx="4">
                  <c:v>34</c:v>
                </c:pt>
              </c:numCache>
            </c:numRef>
          </c:cat>
          <c:val>
            <c:numRef>
              <c:f>Feuil1!$C$2:$C$6</c:f>
              <c:numCache>
                <c:formatCode>General</c:formatCode>
                <c:ptCount val="5"/>
                <c:pt idx="0">
                  <c:v>7</c:v>
                </c:pt>
                <c:pt idx="1">
                  <c:v>5</c:v>
                </c:pt>
                <c:pt idx="2">
                  <c:v>8</c:v>
                </c:pt>
                <c:pt idx="3">
                  <c:v>4</c:v>
                </c:pt>
                <c:pt idx="4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CC-4BE9-B8D2-FA2B8EBA8B24}"/>
            </c:ext>
          </c:extLst>
        </c:ser>
        <c:ser>
          <c:idx val="2"/>
          <c:order val="2"/>
          <c:tx>
            <c:strRef>
              <c:f>Feuil1!$D$1</c:f>
              <c:strCache>
                <c:ptCount val="1"/>
                <c:pt idx="0">
                  <c:v>C++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Feuil1!$A$2:$A$6</c:f>
              <c:numCache>
                <c:formatCode>General</c:formatCode>
                <c:ptCount val="5"/>
                <c:pt idx="0">
                  <c:v>30</c:v>
                </c:pt>
                <c:pt idx="1">
                  <c:v>31</c:v>
                </c:pt>
                <c:pt idx="2">
                  <c:v>32</c:v>
                </c:pt>
                <c:pt idx="3">
                  <c:v>33</c:v>
                </c:pt>
                <c:pt idx="4">
                  <c:v>34</c:v>
                </c:pt>
              </c:numCache>
            </c:numRef>
          </c:cat>
          <c:val>
            <c:numRef>
              <c:f>Feuil1!$D$2:$D$6</c:f>
              <c:numCache>
                <c:formatCode>General</c:formatCode>
                <c:ptCount val="5"/>
                <c:pt idx="0">
                  <c:v>8</c:v>
                </c:pt>
                <c:pt idx="1">
                  <c:v>3</c:v>
                </c:pt>
                <c:pt idx="2">
                  <c:v>4</c:v>
                </c:pt>
                <c:pt idx="3">
                  <c:v>2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ECC-4BE9-B8D2-FA2B8EBA8B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36061919"/>
        <c:axId val="124573247"/>
      </c:barChart>
      <c:catAx>
        <c:axId val="23606191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dirty="0"/>
                  <a:t>Semaines</a:t>
                </a:r>
              </a:p>
            </c:rich>
          </c:tx>
          <c:layout>
            <c:manualLayout>
              <c:xMode val="edge"/>
              <c:yMode val="edge"/>
              <c:x val="0.43020791723256369"/>
              <c:y val="0.8990338187768235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24573247"/>
        <c:crosses val="autoZero"/>
        <c:auto val="1"/>
        <c:lblAlgn val="ctr"/>
        <c:lblOffset val="100"/>
        <c:noMultiLvlLbl val="0"/>
      </c:catAx>
      <c:valAx>
        <c:axId val="124573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360619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2FBFCD-FBCE-4AF8-8808-D47CF0C1C0F7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fr-FR"/>
        </a:p>
      </dgm:t>
    </dgm:pt>
    <dgm:pt modelId="{3044374F-265F-40EA-9303-77396CAA3EDB}">
      <dgm:prSet/>
      <dgm:spPr/>
      <dgm:t>
        <a:bodyPr/>
        <a:lstStyle/>
        <a:p>
          <a:r>
            <a:rPr lang="fr-FR" dirty="0"/>
            <a:t>Introduction et objectif</a:t>
          </a:r>
        </a:p>
      </dgm:t>
    </dgm:pt>
    <dgm:pt modelId="{AC40ED87-81DA-44ED-9FF2-CC93DAE2871C}" type="parTrans" cxnId="{588E25CF-B3E5-42F4-AA65-310E0F582D1F}">
      <dgm:prSet/>
      <dgm:spPr/>
      <dgm:t>
        <a:bodyPr/>
        <a:lstStyle/>
        <a:p>
          <a:endParaRPr lang="fr-FR"/>
        </a:p>
      </dgm:t>
    </dgm:pt>
    <dgm:pt modelId="{CF60152C-3BA3-4095-8804-B574D18F451E}" type="sibTrans" cxnId="{588E25CF-B3E5-42F4-AA65-310E0F582D1F}">
      <dgm:prSet/>
      <dgm:spPr/>
      <dgm:t>
        <a:bodyPr/>
        <a:lstStyle/>
        <a:p>
          <a:endParaRPr lang="fr-FR"/>
        </a:p>
      </dgm:t>
    </dgm:pt>
    <dgm:pt modelId="{5C944F1F-AAEB-4ECC-AA7B-3B5B15A85E7C}">
      <dgm:prSet/>
      <dgm:spPr/>
      <dgm:t>
        <a:bodyPr/>
        <a:lstStyle/>
        <a:p>
          <a:r>
            <a:rPr lang="fr-FR"/>
            <a:t>Architecture</a:t>
          </a:r>
        </a:p>
      </dgm:t>
    </dgm:pt>
    <dgm:pt modelId="{B061FE8C-A903-4847-B8EB-039CD4882DE7}" type="parTrans" cxnId="{FBD422D6-A332-4BEF-A5A1-F3D018BC8F5B}">
      <dgm:prSet/>
      <dgm:spPr/>
      <dgm:t>
        <a:bodyPr/>
        <a:lstStyle/>
        <a:p>
          <a:endParaRPr lang="fr-FR"/>
        </a:p>
      </dgm:t>
    </dgm:pt>
    <dgm:pt modelId="{A539ADD5-6295-4921-A47B-40640A4E35E5}" type="sibTrans" cxnId="{FBD422D6-A332-4BEF-A5A1-F3D018BC8F5B}">
      <dgm:prSet/>
      <dgm:spPr/>
      <dgm:t>
        <a:bodyPr/>
        <a:lstStyle/>
        <a:p>
          <a:endParaRPr lang="fr-FR"/>
        </a:p>
      </dgm:t>
    </dgm:pt>
    <dgm:pt modelId="{97F7DFFB-F789-4566-AC5B-BBA5230F477E}">
      <dgm:prSet/>
      <dgm:spPr/>
      <dgm:t>
        <a:bodyPr/>
        <a:lstStyle/>
        <a:p>
          <a:r>
            <a:rPr lang="fr-FR"/>
            <a:t>Traitement et analyse</a:t>
          </a:r>
        </a:p>
      </dgm:t>
    </dgm:pt>
    <dgm:pt modelId="{F4743E0E-D76E-48D8-ABC8-2A458233D028}" type="parTrans" cxnId="{A490FB1B-BFD6-4915-B307-4B990196365D}">
      <dgm:prSet/>
      <dgm:spPr/>
      <dgm:t>
        <a:bodyPr/>
        <a:lstStyle/>
        <a:p>
          <a:endParaRPr lang="fr-FR"/>
        </a:p>
      </dgm:t>
    </dgm:pt>
    <dgm:pt modelId="{89E829AB-7318-463A-BC8A-818EB7F8CEE2}" type="sibTrans" cxnId="{A490FB1B-BFD6-4915-B307-4B990196365D}">
      <dgm:prSet/>
      <dgm:spPr/>
      <dgm:t>
        <a:bodyPr/>
        <a:lstStyle/>
        <a:p>
          <a:endParaRPr lang="fr-FR"/>
        </a:p>
      </dgm:t>
    </dgm:pt>
    <dgm:pt modelId="{5036F92F-6458-474D-A57E-0FC2F7969C8C}">
      <dgm:prSet/>
      <dgm:spPr/>
      <dgm:t>
        <a:bodyPr/>
        <a:lstStyle/>
        <a:p>
          <a:r>
            <a:rPr lang="fr-FR"/>
            <a:t>Format des données traité</a:t>
          </a:r>
        </a:p>
      </dgm:t>
    </dgm:pt>
    <dgm:pt modelId="{BC6FBE38-E499-4CDE-8437-8A859768666F}" type="parTrans" cxnId="{74969EC7-7C08-4B0A-8029-EE4339EF4D96}">
      <dgm:prSet/>
      <dgm:spPr/>
      <dgm:t>
        <a:bodyPr/>
        <a:lstStyle/>
        <a:p>
          <a:endParaRPr lang="fr-FR"/>
        </a:p>
      </dgm:t>
    </dgm:pt>
    <dgm:pt modelId="{594AF816-76C3-486E-A759-1F5070662F24}" type="sibTrans" cxnId="{74969EC7-7C08-4B0A-8029-EE4339EF4D96}">
      <dgm:prSet/>
      <dgm:spPr/>
      <dgm:t>
        <a:bodyPr/>
        <a:lstStyle/>
        <a:p>
          <a:endParaRPr lang="fr-FR"/>
        </a:p>
      </dgm:t>
    </dgm:pt>
    <dgm:pt modelId="{1FAFCB8F-2531-4346-BD6F-50D0BB006827}">
      <dgm:prSet/>
      <dgm:spPr/>
      <dgm:t>
        <a:bodyPr/>
        <a:lstStyle/>
        <a:p>
          <a:r>
            <a:rPr lang="fr-FR"/>
            <a:t>Dashboard</a:t>
          </a:r>
        </a:p>
      </dgm:t>
    </dgm:pt>
    <dgm:pt modelId="{7CD304F4-9AB6-4912-9373-C9C883DBEB61}" type="parTrans" cxnId="{2E7174F3-BFBD-4E14-8986-24AE3BC2A2BA}">
      <dgm:prSet/>
      <dgm:spPr/>
      <dgm:t>
        <a:bodyPr/>
        <a:lstStyle/>
        <a:p>
          <a:endParaRPr lang="fr-FR"/>
        </a:p>
      </dgm:t>
    </dgm:pt>
    <dgm:pt modelId="{79B53CA5-FBDF-43A7-8639-CFD9704252DC}" type="sibTrans" cxnId="{2E7174F3-BFBD-4E14-8986-24AE3BC2A2BA}">
      <dgm:prSet/>
      <dgm:spPr/>
      <dgm:t>
        <a:bodyPr/>
        <a:lstStyle/>
        <a:p>
          <a:endParaRPr lang="fr-FR"/>
        </a:p>
      </dgm:t>
    </dgm:pt>
    <dgm:pt modelId="{17A565D7-6C82-4E7F-BBE7-F08108DA79F9}" type="pres">
      <dgm:prSet presAssocID="{642FBFCD-FBCE-4AF8-8808-D47CF0C1C0F7}" presName="Name0" presStyleCnt="0">
        <dgm:presLayoutVars>
          <dgm:chMax val="7"/>
          <dgm:chPref val="7"/>
          <dgm:dir/>
        </dgm:presLayoutVars>
      </dgm:prSet>
      <dgm:spPr/>
    </dgm:pt>
    <dgm:pt modelId="{615D90B8-CB50-4843-AD66-7F317DD42508}" type="pres">
      <dgm:prSet presAssocID="{642FBFCD-FBCE-4AF8-8808-D47CF0C1C0F7}" presName="Name1" presStyleCnt="0"/>
      <dgm:spPr/>
    </dgm:pt>
    <dgm:pt modelId="{2B91617A-F01B-488D-A761-20F33981DE58}" type="pres">
      <dgm:prSet presAssocID="{642FBFCD-FBCE-4AF8-8808-D47CF0C1C0F7}" presName="cycle" presStyleCnt="0"/>
      <dgm:spPr/>
    </dgm:pt>
    <dgm:pt modelId="{918C0F56-061D-4C6A-9D40-AABCF08BBAE1}" type="pres">
      <dgm:prSet presAssocID="{642FBFCD-FBCE-4AF8-8808-D47CF0C1C0F7}" presName="srcNode" presStyleLbl="node1" presStyleIdx="0" presStyleCnt="5"/>
      <dgm:spPr/>
    </dgm:pt>
    <dgm:pt modelId="{B667AAB0-443A-4B42-8780-7803F3A4B00A}" type="pres">
      <dgm:prSet presAssocID="{642FBFCD-FBCE-4AF8-8808-D47CF0C1C0F7}" presName="conn" presStyleLbl="parChTrans1D2" presStyleIdx="0" presStyleCnt="1"/>
      <dgm:spPr/>
    </dgm:pt>
    <dgm:pt modelId="{D22AC646-2901-42A3-9E1F-D350771E7EB3}" type="pres">
      <dgm:prSet presAssocID="{642FBFCD-FBCE-4AF8-8808-D47CF0C1C0F7}" presName="extraNode" presStyleLbl="node1" presStyleIdx="0" presStyleCnt="5"/>
      <dgm:spPr/>
    </dgm:pt>
    <dgm:pt modelId="{3B0AE4EE-EF3D-4CD8-8716-2F1AB9639ED2}" type="pres">
      <dgm:prSet presAssocID="{642FBFCD-FBCE-4AF8-8808-D47CF0C1C0F7}" presName="dstNode" presStyleLbl="node1" presStyleIdx="0" presStyleCnt="5"/>
      <dgm:spPr/>
    </dgm:pt>
    <dgm:pt modelId="{8BA630B7-91A3-435A-A095-FC2FE7216401}" type="pres">
      <dgm:prSet presAssocID="{3044374F-265F-40EA-9303-77396CAA3EDB}" presName="text_1" presStyleLbl="node1" presStyleIdx="0" presStyleCnt="5">
        <dgm:presLayoutVars>
          <dgm:bulletEnabled val="1"/>
        </dgm:presLayoutVars>
      </dgm:prSet>
      <dgm:spPr/>
    </dgm:pt>
    <dgm:pt modelId="{05ACFBEC-0C2B-44EA-83F1-18DFAAB40C05}" type="pres">
      <dgm:prSet presAssocID="{3044374F-265F-40EA-9303-77396CAA3EDB}" presName="accent_1" presStyleCnt="0"/>
      <dgm:spPr/>
    </dgm:pt>
    <dgm:pt modelId="{7B4F8FC3-EE5B-4A82-A4A7-5C9B1BA1892E}" type="pres">
      <dgm:prSet presAssocID="{3044374F-265F-40EA-9303-77396CAA3EDB}" presName="accentRepeatNode" presStyleLbl="solidFgAcc1" presStyleIdx="0" presStyleCnt="5"/>
      <dgm:spPr/>
    </dgm:pt>
    <dgm:pt modelId="{587D3C20-F8F0-4409-8D66-475A0962FC25}" type="pres">
      <dgm:prSet presAssocID="{5C944F1F-AAEB-4ECC-AA7B-3B5B15A85E7C}" presName="text_2" presStyleLbl="node1" presStyleIdx="1" presStyleCnt="5">
        <dgm:presLayoutVars>
          <dgm:bulletEnabled val="1"/>
        </dgm:presLayoutVars>
      </dgm:prSet>
      <dgm:spPr/>
    </dgm:pt>
    <dgm:pt modelId="{B8F0190A-C0AE-4E38-AE01-0C605A4C191F}" type="pres">
      <dgm:prSet presAssocID="{5C944F1F-AAEB-4ECC-AA7B-3B5B15A85E7C}" presName="accent_2" presStyleCnt="0"/>
      <dgm:spPr/>
    </dgm:pt>
    <dgm:pt modelId="{1A3A9445-E67D-4394-95DF-71C629AB3355}" type="pres">
      <dgm:prSet presAssocID="{5C944F1F-AAEB-4ECC-AA7B-3B5B15A85E7C}" presName="accentRepeatNode" presStyleLbl="solidFgAcc1" presStyleIdx="1" presStyleCnt="5"/>
      <dgm:spPr/>
    </dgm:pt>
    <dgm:pt modelId="{597E7674-5135-424F-AFA2-B822AA96F67E}" type="pres">
      <dgm:prSet presAssocID="{97F7DFFB-F789-4566-AC5B-BBA5230F477E}" presName="text_3" presStyleLbl="node1" presStyleIdx="2" presStyleCnt="5">
        <dgm:presLayoutVars>
          <dgm:bulletEnabled val="1"/>
        </dgm:presLayoutVars>
      </dgm:prSet>
      <dgm:spPr/>
    </dgm:pt>
    <dgm:pt modelId="{8240FDA0-FD88-4318-BA34-BD6D95B702A8}" type="pres">
      <dgm:prSet presAssocID="{97F7DFFB-F789-4566-AC5B-BBA5230F477E}" presName="accent_3" presStyleCnt="0"/>
      <dgm:spPr/>
    </dgm:pt>
    <dgm:pt modelId="{CACD3A3D-B2F9-4D7B-8CD8-41823F5F2A61}" type="pres">
      <dgm:prSet presAssocID="{97F7DFFB-F789-4566-AC5B-BBA5230F477E}" presName="accentRepeatNode" presStyleLbl="solidFgAcc1" presStyleIdx="2" presStyleCnt="5"/>
      <dgm:spPr/>
    </dgm:pt>
    <dgm:pt modelId="{8FCBD7EF-A5E8-46BD-87D3-02DD0A00BEB1}" type="pres">
      <dgm:prSet presAssocID="{5036F92F-6458-474D-A57E-0FC2F7969C8C}" presName="text_4" presStyleLbl="node1" presStyleIdx="3" presStyleCnt="5">
        <dgm:presLayoutVars>
          <dgm:bulletEnabled val="1"/>
        </dgm:presLayoutVars>
      </dgm:prSet>
      <dgm:spPr/>
    </dgm:pt>
    <dgm:pt modelId="{846F9A05-8D3E-4E3B-A762-E7B87EBDECA1}" type="pres">
      <dgm:prSet presAssocID="{5036F92F-6458-474D-A57E-0FC2F7969C8C}" presName="accent_4" presStyleCnt="0"/>
      <dgm:spPr/>
    </dgm:pt>
    <dgm:pt modelId="{6B93B88D-88DB-414B-8CA0-6D25262C5F35}" type="pres">
      <dgm:prSet presAssocID="{5036F92F-6458-474D-A57E-0FC2F7969C8C}" presName="accentRepeatNode" presStyleLbl="solidFgAcc1" presStyleIdx="3" presStyleCnt="5"/>
      <dgm:spPr/>
    </dgm:pt>
    <dgm:pt modelId="{76EA824A-6457-4C27-B7B3-4AD14B461D79}" type="pres">
      <dgm:prSet presAssocID="{1FAFCB8F-2531-4346-BD6F-50D0BB006827}" presName="text_5" presStyleLbl="node1" presStyleIdx="4" presStyleCnt="5">
        <dgm:presLayoutVars>
          <dgm:bulletEnabled val="1"/>
        </dgm:presLayoutVars>
      </dgm:prSet>
      <dgm:spPr/>
    </dgm:pt>
    <dgm:pt modelId="{D214EAA7-ECBA-4ECD-B577-9E23606C0CDE}" type="pres">
      <dgm:prSet presAssocID="{1FAFCB8F-2531-4346-BD6F-50D0BB006827}" presName="accent_5" presStyleCnt="0"/>
      <dgm:spPr/>
    </dgm:pt>
    <dgm:pt modelId="{585C70B1-641A-456E-9266-559A3540FE1D}" type="pres">
      <dgm:prSet presAssocID="{1FAFCB8F-2531-4346-BD6F-50D0BB006827}" presName="accentRepeatNode" presStyleLbl="solidFgAcc1" presStyleIdx="4" presStyleCnt="5"/>
      <dgm:spPr/>
    </dgm:pt>
  </dgm:ptLst>
  <dgm:cxnLst>
    <dgm:cxn modelId="{A490FB1B-BFD6-4915-B307-4B990196365D}" srcId="{642FBFCD-FBCE-4AF8-8808-D47CF0C1C0F7}" destId="{97F7DFFB-F789-4566-AC5B-BBA5230F477E}" srcOrd="2" destOrd="0" parTransId="{F4743E0E-D76E-48D8-ABC8-2A458233D028}" sibTransId="{89E829AB-7318-463A-BC8A-818EB7F8CEE2}"/>
    <dgm:cxn modelId="{4A0D9245-C3CD-4AB8-8484-18E40D3B1012}" type="presOf" srcId="{3044374F-265F-40EA-9303-77396CAA3EDB}" destId="{8BA630B7-91A3-435A-A095-FC2FE7216401}" srcOrd="0" destOrd="0" presId="urn:microsoft.com/office/officeart/2008/layout/VerticalCurvedList"/>
    <dgm:cxn modelId="{A449C769-C045-49FB-A423-941C4C04647C}" type="presOf" srcId="{CF60152C-3BA3-4095-8804-B574D18F451E}" destId="{B667AAB0-443A-4B42-8780-7803F3A4B00A}" srcOrd="0" destOrd="0" presId="urn:microsoft.com/office/officeart/2008/layout/VerticalCurvedList"/>
    <dgm:cxn modelId="{85B6F975-D199-49B2-B40C-9C2CD6CF0365}" type="presOf" srcId="{5036F92F-6458-474D-A57E-0FC2F7969C8C}" destId="{8FCBD7EF-A5E8-46BD-87D3-02DD0A00BEB1}" srcOrd="0" destOrd="0" presId="urn:microsoft.com/office/officeart/2008/layout/VerticalCurvedList"/>
    <dgm:cxn modelId="{4782C290-2744-49D3-91F5-E16E397DF957}" type="presOf" srcId="{5C944F1F-AAEB-4ECC-AA7B-3B5B15A85E7C}" destId="{587D3C20-F8F0-4409-8D66-475A0962FC25}" srcOrd="0" destOrd="0" presId="urn:microsoft.com/office/officeart/2008/layout/VerticalCurvedList"/>
    <dgm:cxn modelId="{D7C519B5-854B-4C55-861E-7F85A1190F40}" type="presOf" srcId="{97F7DFFB-F789-4566-AC5B-BBA5230F477E}" destId="{597E7674-5135-424F-AFA2-B822AA96F67E}" srcOrd="0" destOrd="0" presId="urn:microsoft.com/office/officeart/2008/layout/VerticalCurvedList"/>
    <dgm:cxn modelId="{C9B3F4B5-F2A1-4C8B-8F8A-1FEBA9F279E0}" type="presOf" srcId="{642FBFCD-FBCE-4AF8-8808-D47CF0C1C0F7}" destId="{17A565D7-6C82-4E7F-BBE7-F08108DA79F9}" srcOrd="0" destOrd="0" presId="urn:microsoft.com/office/officeart/2008/layout/VerticalCurvedList"/>
    <dgm:cxn modelId="{74969EC7-7C08-4B0A-8029-EE4339EF4D96}" srcId="{642FBFCD-FBCE-4AF8-8808-D47CF0C1C0F7}" destId="{5036F92F-6458-474D-A57E-0FC2F7969C8C}" srcOrd="3" destOrd="0" parTransId="{BC6FBE38-E499-4CDE-8437-8A859768666F}" sibTransId="{594AF816-76C3-486E-A759-1F5070662F24}"/>
    <dgm:cxn modelId="{588E25CF-B3E5-42F4-AA65-310E0F582D1F}" srcId="{642FBFCD-FBCE-4AF8-8808-D47CF0C1C0F7}" destId="{3044374F-265F-40EA-9303-77396CAA3EDB}" srcOrd="0" destOrd="0" parTransId="{AC40ED87-81DA-44ED-9FF2-CC93DAE2871C}" sibTransId="{CF60152C-3BA3-4095-8804-B574D18F451E}"/>
    <dgm:cxn modelId="{FBD422D6-A332-4BEF-A5A1-F3D018BC8F5B}" srcId="{642FBFCD-FBCE-4AF8-8808-D47CF0C1C0F7}" destId="{5C944F1F-AAEB-4ECC-AA7B-3B5B15A85E7C}" srcOrd="1" destOrd="0" parTransId="{B061FE8C-A903-4847-B8EB-039CD4882DE7}" sibTransId="{A539ADD5-6295-4921-A47B-40640A4E35E5}"/>
    <dgm:cxn modelId="{34D089E1-79FD-4549-BB73-43529DBC788F}" type="presOf" srcId="{1FAFCB8F-2531-4346-BD6F-50D0BB006827}" destId="{76EA824A-6457-4C27-B7B3-4AD14B461D79}" srcOrd="0" destOrd="0" presId="urn:microsoft.com/office/officeart/2008/layout/VerticalCurvedList"/>
    <dgm:cxn modelId="{2E7174F3-BFBD-4E14-8986-24AE3BC2A2BA}" srcId="{642FBFCD-FBCE-4AF8-8808-D47CF0C1C0F7}" destId="{1FAFCB8F-2531-4346-BD6F-50D0BB006827}" srcOrd="4" destOrd="0" parTransId="{7CD304F4-9AB6-4912-9373-C9C883DBEB61}" sibTransId="{79B53CA5-FBDF-43A7-8639-CFD9704252DC}"/>
    <dgm:cxn modelId="{40609DD4-F23B-41AF-8426-C002B60C9042}" type="presParOf" srcId="{17A565D7-6C82-4E7F-BBE7-F08108DA79F9}" destId="{615D90B8-CB50-4843-AD66-7F317DD42508}" srcOrd="0" destOrd="0" presId="urn:microsoft.com/office/officeart/2008/layout/VerticalCurvedList"/>
    <dgm:cxn modelId="{5CD8CE06-AEBC-4FD5-88A4-D9145936EAA6}" type="presParOf" srcId="{615D90B8-CB50-4843-AD66-7F317DD42508}" destId="{2B91617A-F01B-488D-A761-20F33981DE58}" srcOrd="0" destOrd="0" presId="urn:microsoft.com/office/officeart/2008/layout/VerticalCurvedList"/>
    <dgm:cxn modelId="{B7FAA678-8231-467E-8F3D-E3637EEDC2F8}" type="presParOf" srcId="{2B91617A-F01B-488D-A761-20F33981DE58}" destId="{918C0F56-061D-4C6A-9D40-AABCF08BBAE1}" srcOrd="0" destOrd="0" presId="urn:microsoft.com/office/officeart/2008/layout/VerticalCurvedList"/>
    <dgm:cxn modelId="{7916429F-A147-4460-BB4C-21FFA9531FC6}" type="presParOf" srcId="{2B91617A-F01B-488D-A761-20F33981DE58}" destId="{B667AAB0-443A-4B42-8780-7803F3A4B00A}" srcOrd="1" destOrd="0" presId="urn:microsoft.com/office/officeart/2008/layout/VerticalCurvedList"/>
    <dgm:cxn modelId="{8C70483E-82E6-4D86-A15B-2561EA141D09}" type="presParOf" srcId="{2B91617A-F01B-488D-A761-20F33981DE58}" destId="{D22AC646-2901-42A3-9E1F-D350771E7EB3}" srcOrd="2" destOrd="0" presId="urn:microsoft.com/office/officeart/2008/layout/VerticalCurvedList"/>
    <dgm:cxn modelId="{18E4B7D1-A1B4-4328-BA7F-0767CBF6913A}" type="presParOf" srcId="{2B91617A-F01B-488D-A761-20F33981DE58}" destId="{3B0AE4EE-EF3D-4CD8-8716-2F1AB9639ED2}" srcOrd="3" destOrd="0" presId="urn:microsoft.com/office/officeart/2008/layout/VerticalCurvedList"/>
    <dgm:cxn modelId="{7A2E6ACD-10A2-4C60-B792-EB64F1C4EF85}" type="presParOf" srcId="{615D90B8-CB50-4843-AD66-7F317DD42508}" destId="{8BA630B7-91A3-435A-A095-FC2FE7216401}" srcOrd="1" destOrd="0" presId="urn:microsoft.com/office/officeart/2008/layout/VerticalCurvedList"/>
    <dgm:cxn modelId="{7E443F29-C424-438E-8EC1-DC154AE6E0EC}" type="presParOf" srcId="{615D90B8-CB50-4843-AD66-7F317DD42508}" destId="{05ACFBEC-0C2B-44EA-83F1-18DFAAB40C05}" srcOrd="2" destOrd="0" presId="urn:microsoft.com/office/officeart/2008/layout/VerticalCurvedList"/>
    <dgm:cxn modelId="{1007E61B-1B61-4A10-A104-94D88FE11248}" type="presParOf" srcId="{05ACFBEC-0C2B-44EA-83F1-18DFAAB40C05}" destId="{7B4F8FC3-EE5B-4A82-A4A7-5C9B1BA1892E}" srcOrd="0" destOrd="0" presId="urn:microsoft.com/office/officeart/2008/layout/VerticalCurvedList"/>
    <dgm:cxn modelId="{3F8EFD4A-0237-4C22-8F80-658F3342679E}" type="presParOf" srcId="{615D90B8-CB50-4843-AD66-7F317DD42508}" destId="{587D3C20-F8F0-4409-8D66-475A0962FC25}" srcOrd="3" destOrd="0" presId="urn:microsoft.com/office/officeart/2008/layout/VerticalCurvedList"/>
    <dgm:cxn modelId="{C35B418A-14F3-480B-B5E2-D4C3FBD23BD6}" type="presParOf" srcId="{615D90B8-CB50-4843-AD66-7F317DD42508}" destId="{B8F0190A-C0AE-4E38-AE01-0C605A4C191F}" srcOrd="4" destOrd="0" presId="urn:microsoft.com/office/officeart/2008/layout/VerticalCurvedList"/>
    <dgm:cxn modelId="{8F9E7812-91EA-4023-BC4B-E69AA2B3AC1F}" type="presParOf" srcId="{B8F0190A-C0AE-4E38-AE01-0C605A4C191F}" destId="{1A3A9445-E67D-4394-95DF-71C629AB3355}" srcOrd="0" destOrd="0" presId="urn:microsoft.com/office/officeart/2008/layout/VerticalCurvedList"/>
    <dgm:cxn modelId="{D0205AEC-92A3-4715-BC43-18DE2D8F1AF7}" type="presParOf" srcId="{615D90B8-CB50-4843-AD66-7F317DD42508}" destId="{597E7674-5135-424F-AFA2-B822AA96F67E}" srcOrd="5" destOrd="0" presId="urn:microsoft.com/office/officeart/2008/layout/VerticalCurvedList"/>
    <dgm:cxn modelId="{121C5751-8D69-49E5-9B5D-0D8C73550A28}" type="presParOf" srcId="{615D90B8-CB50-4843-AD66-7F317DD42508}" destId="{8240FDA0-FD88-4318-BA34-BD6D95B702A8}" srcOrd="6" destOrd="0" presId="urn:microsoft.com/office/officeart/2008/layout/VerticalCurvedList"/>
    <dgm:cxn modelId="{D8FDE361-0D0C-4D32-96BE-83F0F9ABFD13}" type="presParOf" srcId="{8240FDA0-FD88-4318-BA34-BD6D95B702A8}" destId="{CACD3A3D-B2F9-4D7B-8CD8-41823F5F2A61}" srcOrd="0" destOrd="0" presId="urn:microsoft.com/office/officeart/2008/layout/VerticalCurvedList"/>
    <dgm:cxn modelId="{D1500D9D-7264-4277-90F7-68FA0357DF2E}" type="presParOf" srcId="{615D90B8-CB50-4843-AD66-7F317DD42508}" destId="{8FCBD7EF-A5E8-46BD-87D3-02DD0A00BEB1}" srcOrd="7" destOrd="0" presId="urn:microsoft.com/office/officeart/2008/layout/VerticalCurvedList"/>
    <dgm:cxn modelId="{D224E334-53C4-403A-ADAD-FFC481833BCF}" type="presParOf" srcId="{615D90B8-CB50-4843-AD66-7F317DD42508}" destId="{846F9A05-8D3E-4E3B-A762-E7B87EBDECA1}" srcOrd="8" destOrd="0" presId="urn:microsoft.com/office/officeart/2008/layout/VerticalCurvedList"/>
    <dgm:cxn modelId="{034E9158-9BD4-4389-ADA7-8AD28419C814}" type="presParOf" srcId="{846F9A05-8D3E-4E3B-A762-E7B87EBDECA1}" destId="{6B93B88D-88DB-414B-8CA0-6D25262C5F35}" srcOrd="0" destOrd="0" presId="urn:microsoft.com/office/officeart/2008/layout/VerticalCurvedList"/>
    <dgm:cxn modelId="{BDA7CAD6-DA8E-44D1-A679-C3964724E927}" type="presParOf" srcId="{615D90B8-CB50-4843-AD66-7F317DD42508}" destId="{76EA824A-6457-4C27-B7B3-4AD14B461D79}" srcOrd="9" destOrd="0" presId="urn:microsoft.com/office/officeart/2008/layout/VerticalCurvedList"/>
    <dgm:cxn modelId="{918403B0-A32C-47F1-82E5-0F96E9E2916A}" type="presParOf" srcId="{615D90B8-CB50-4843-AD66-7F317DD42508}" destId="{D214EAA7-ECBA-4ECD-B577-9E23606C0CDE}" srcOrd="10" destOrd="0" presId="urn:microsoft.com/office/officeart/2008/layout/VerticalCurvedList"/>
    <dgm:cxn modelId="{4E4E4A18-9B85-4CFA-A2A1-4AD0A7FB5A60}" type="presParOf" srcId="{D214EAA7-ECBA-4ECD-B577-9E23606C0CDE}" destId="{585C70B1-641A-456E-9266-559A3540FE1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4416E3-32DD-4FD2-B9BF-AAD9B486E6D3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5F6B7B5-C47B-4A5F-BBAD-5BA5C6AF611C}">
      <dgm:prSet/>
      <dgm:spPr/>
      <dgm:t>
        <a:bodyPr/>
        <a:lstStyle/>
        <a:p>
          <a:r>
            <a:rPr lang="fr-FR" dirty="0"/>
            <a:t>Acquisition (Export / API / DB)</a:t>
          </a:r>
          <a:endParaRPr lang="en-US" dirty="0"/>
        </a:p>
      </dgm:t>
    </dgm:pt>
    <dgm:pt modelId="{6F5B0B1A-451A-4F29-952F-65D7F21AD1B9}" type="parTrans" cxnId="{95820622-37FA-4D4E-A0C5-6ED8B88E4B3E}">
      <dgm:prSet/>
      <dgm:spPr/>
      <dgm:t>
        <a:bodyPr/>
        <a:lstStyle/>
        <a:p>
          <a:endParaRPr lang="en-US"/>
        </a:p>
      </dgm:t>
    </dgm:pt>
    <dgm:pt modelId="{673A8949-1017-49D6-989F-F7D3EAA5266C}" type="sibTrans" cxnId="{95820622-37FA-4D4E-A0C5-6ED8B88E4B3E}">
      <dgm:prSet phldrT="01"/>
      <dgm:spPr/>
      <dgm:t>
        <a:bodyPr/>
        <a:lstStyle/>
        <a:p>
          <a:r>
            <a:rPr lang="en-US" dirty="0"/>
            <a:t>01</a:t>
          </a:r>
        </a:p>
      </dgm:t>
    </dgm:pt>
    <dgm:pt modelId="{693894C8-E193-47F3-9F69-5876342D71E9}">
      <dgm:prSet/>
      <dgm:spPr/>
      <dgm:t>
        <a:bodyPr/>
        <a:lstStyle/>
        <a:p>
          <a:r>
            <a:rPr lang="fr-FR"/>
            <a:t>Anonymisation</a:t>
          </a:r>
          <a:endParaRPr lang="en-US"/>
        </a:p>
      </dgm:t>
    </dgm:pt>
    <dgm:pt modelId="{8C53A305-2A09-4E06-9EB5-6176E07C454A}" type="parTrans" cxnId="{FD7703EA-F0E4-4C7D-AEFF-276D7BCF8F4A}">
      <dgm:prSet/>
      <dgm:spPr/>
      <dgm:t>
        <a:bodyPr/>
        <a:lstStyle/>
        <a:p>
          <a:endParaRPr lang="en-US"/>
        </a:p>
      </dgm:t>
    </dgm:pt>
    <dgm:pt modelId="{02E730F1-EDC5-4166-BA9A-D4F0344737E0}" type="sibTrans" cxnId="{FD7703EA-F0E4-4C7D-AEFF-276D7BCF8F4A}">
      <dgm:prSet phldrT="02"/>
      <dgm:spPr/>
      <dgm:t>
        <a:bodyPr/>
        <a:lstStyle/>
        <a:p>
          <a:r>
            <a:rPr lang="en-US" dirty="0"/>
            <a:t>02</a:t>
          </a:r>
        </a:p>
      </dgm:t>
    </dgm:pt>
    <dgm:pt modelId="{C0E0F5ED-5133-4700-AAAE-10D2A71054CC}">
      <dgm:prSet/>
      <dgm:spPr/>
      <dgm:t>
        <a:bodyPr/>
        <a:lstStyle/>
        <a:p>
          <a:r>
            <a:rPr lang="fr-FR" dirty="0"/>
            <a:t>Mise en forme et validation</a:t>
          </a:r>
          <a:endParaRPr lang="en-US" dirty="0"/>
        </a:p>
      </dgm:t>
    </dgm:pt>
    <dgm:pt modelId="{0E4B6464-1979-49C2-8306-66046FB64090}" type="parTrans" cxnId="{B805142F-79E2-4308-BCCA-01FA6947ABB4}">
      <dgm:prSet/>
      <dgm:spPr/>
      <dgm:t>
        <a:bodyPr/>
        <a:lstStyle/>
        <a:p>
          <a:endParaRPr lang="en-US"/>
        </a:p>
      </dgm:t>
    </dgm:pt>
    <dgm:pt modelId="{41AD9595-6047-4A9D-B142-40FD269630AA}" type="sibTrans" cxnId="{B805142F-79E2-4308-BCCA-01FA6947ABB4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06FDEA95-BB06-4E67-9203-7723A90AB4F6}">
      <dgm:prSet/>
      <dgm:spPr/>
      <dgm:t>
        <a:bodyPr/>
        <a:lstStyle/>
        <a:p>
          <a:r>
            <a:rPr lang="fr-FR"/>
            <a:t>Batch processing</a:t>
          </a:r>
          <a:endParaRPr lang="en-US"/>
        </a:p>
      </dgm:t>
    </dgm:pt>
    <dgm:pt modelId="{23A2BA28-672B-4349-BD19-5624D01A87FE}" type="parTrans" cxnId="{0D310274-CF85-43A4-8DAF-26E37C35D2D4}">
      <dgm:prSet/>
      <dgm:spPr/>
      <dgm:t>
        <a:bodyPr/>
        <a:lstStyle/>
        <a:p>
          <a:endParaRPr lang="en-US"/>
        </a:p>
      </dgm:t>
    </dgm:pt>
    <dgm:pt modelId="{A5A3EB09-9424-46D6-A858-80AAE9BEFCA4}" type="sibTrans" cxnId="{0D310274-CF85-43A4-8DAF-26E37C35D2D4}">
      <dgm:prSet phldrT="04"/>
      <dgm:spPr/>
      <dgm:t>
        <a:bodyPr/>
        <a:lstStyle/>
        <a:p>
          <a:r>
            <a:rPr lang="en-US"/>
            <a:t>04</a:t>
          </a:r>
        </a:p>
      </dgm:t>
    </dgm:pt>
    <dgm:pt modelId="{533F97B3-75F5-4197-9B2B-FD6D00D02C3F}">
      <dgm:prSet/>
      <dgm:spPr/>
      <dgm:t>
        <a:bodyPr/>
        <a:lstStyle/>
        <a:p>
          <a:r>
            <a:rPr lang="fr-FR"/>
            <a:t>MapReduce : compétences</a:t>
          </a:r>
          <a:endParaRPr lang="en-US"/>
        </a:p>
      </dgm:t>
    </dgm:pt>
    <dgm:pt modelId="{6060CA6F-BFA4-4A88-81C2-820E12CC13FF}" type="parTrans" cxnId="{ED120882-7A27-4EC2-936E-DFD79B3418B3}">
      <dgm:prSet/>
      <dgm:spPr/>
      <dgm:t>
        <a:bodyPr/>
        <a:lstStyle/>
        <a:p>
          <a:endParaRPr lang="en-US"/>
        </a:p>
      </dgm:t>
    </dgm:pt>
    <dgm:pt modelId="{0D007D6C-F9D2-4CE9-A09C-2D1FB6764934}" type="sibTrans" cxnId="{ED120882-7A27-4EC2-936E-DFD79B3418B3}">
      <dgm:prSet/>
      <dgm:spPr/>
      <dgm:t>
        <a:bodyPr/>
        <a:lstStyle/>
        <a:p>
          <a:endParaRPr lang="en-US"/>
        </a:p>
      </dgm:t>
    </dgm:pt>
    <dgm:pt modelId="{F8B82C97-A46C-46C9-A109-1DC09346A46A}">
      <dgm:prSet/>
      <dgm:spPr/>
      <dgm:t>
        <a:bodyPr/>
        <a:lstStyle/>
        <a:p>
          <a:r>
            <a:rPr lang="fr-FR" dirty="0"/>
            <a:t>MapReduce : prérequis clients</a:t>
          </a:r>
          <a:endParaRPr lang="en-US" dirty="0"/>
        </a:p>
      </dgm:t>
    </dgm:pt>
    <dgm:pt modelId="{FAD0D212-2FE1-4DF6-8391-54397E054082}" type="parTrans" cxnId="{B4786B59-96BB-45C8-87DA-F06F1A82D9A1}">
      <dgm:prSet/>
      <dgm:spPr/>
      <dgm:t>
        <a:bodyPr/>
        <a:lstStyle/>
        <a:p>
          <a:endParaRPr lang="en-US"/>
        </a:p>
      </dgm:t>
    </dgm:pt>
    <dgm:pt modelId="{B6CDF4A1-6D10-4190-9661-C26C2154E154}" type="sibTrans" cxnId="{B4786B59-96BB-45C8-87DA-F06F1A82D9A1}">
      <dgm:prSet/>
      <dgm:spPr/>
      <dgm:t>
        <a:bodyPr/>
        <a:lstStyle/>
        <a:p>
          <a:endParaRPr lang="en-US"/>
        </a:p>
      </dgm:t>
    </dgm:pt>
    <dgm:pt modelId="{EAC341EF-6451-4278-9599-BAF75F5CD3A7}">
      <dgm:prSet/>
      <dgm:spPr/>
      <dgm:t>
        <a:bodyPr/>
        <a:lstStyle/>
        <a:p>
          <a:r>
            <a:rPr lang="fr-FR"/>
            <a:t>Stockage des résultats (MySQL)</a:t>
          </a:r>
          <a:endParaRPr lang="en-US"/>
        </a:p>
      </dgm:t>
    </dgm:pt>
    <dgm:pt modelId="{59D3F748-3902-4840-B2C5-CECB95C1AABB}" type="parTrans" cxnId="{5A35ABD3-B292-4595-BA0F-347ADD66B54A}">
      <dgm:prSet/>
      <dgm:spPr/>
      <dgm:t>
        <a:bodyPr/>
        <a:lstStyle/>
        <a:p>
          <a:endParaRPr lang="en-US"/>
        </a:p>
      </dgm:t>
    </dgm:pt>
    <dgm:pt modelId="{DBB201E2-95B3-47B8-A171-93B3B228E128}" type="sibTrans" cxnId="{5A35ABD3-B292-4595-BA0F-347ADD66B54A}">
      <dgm:prSet phldrT="05"/>
      <dgm:spPr/>
      <dgm:t>
        <a:bodyPr/>
        <a:lstStyle/>
        <a:p>
          <a:r>
            <a:rPr lang="en-US"/>
            <a:t>05</a:t>
          </a:r>
        </a:p>
      </dgm:t>
    </dgm:pt>
    <dgm:pt modelId="{F0E040BD-C7C9-4184-B60C-232FB5611504}" type="pres">
      <dgm:prSet presAssocID="{7E4416E3-32DD-4FD2-B9BF-AAD9B486E6D3}" presName="Name0" presStyleCnt="0">
        <dgm:presLayoutVars>
          <dgm:animLvl val="lvl"/>
          <dgm:resizeHandles val="exact"/>
        </dgm:presLayoutVars>
      </dgm:prSet>
      <dgm:spPr/>
    </dgm:pt>
    <dgm:pt modelId="{B9B981AB-2FA0-4DB8-AB83-D7D5AD948515}" type="pres">
      <dgm:prSet presAssocID="{D5F6B7B5-C47B-4A5F-BBAD-5BA5C6AF611C}" presName="compositeNode" presStyleCnt="0">
        <dgm:presLayoutVars>
          <dgm:bulletEnabled val="1"/>
        </dgm:presLayoutVars>
      </dgm:prSet>
      <dgm:spPr/>
    </dgm:pt>
    <dgm:pt modelId="{F170AE9A-2990-4027-9BBB-91787CE56C26}" type="pres">
      <dgm:prSet presAssocID="{D5F6B7B5-C47B-4A5F-BBAD-5BA5C6AF611C}" presName="bgRect" presStyleLbl="alignNode1" presStyleIdx="0" presStyleCnt="5"/>
      <dgm:spPr/>
    </dgm:pt>
    <dgm:pt modelId="{C7487548-204D-42B2-914F-0B7FD68C31FD}" type="pres">
      <dgm:prSet presAssocID="{673A8949-1017-49D6-989F-F7D3EAA5266C}" presName="sibTransNodeRect" presStyleLbl="alignNode1" presStyleIdx="0" presStyleCnt="5">
        <dgm:presLayoutVars>
          <dgm:chMax val="0"/>
          <dgm:bulletEnabled val="1"/>
        </dgm:presLayoutVars>
      </dgm:prSet>
      <dgm:spPr/>
    </dgm:pt>
    <dgm:pt modelId="{6CB7BAA2-989D-45DE-8AFD-DB9E8DF67A31}" type="pres">
      <dgm:prSet presAssocID="{D5F6B7B5-C47B-4A5F-BBAD-5BA5C6AF611C}" presName="nodeRect" presStyleLbl="alignNode1" presStyleIdx="0" presStyleCnt="5">
        <dgm:presLayoutVars>
          <dgm:bulletEnabled val="1"/>
        </dgm:presLayoutVars>
      </dgm:prSet>
      <dgm:spPr/>
    </dgm:pt>
    <dgm:pt modelId="{701865BA-D709-4FA7-9CF3-7A67935C54FA}" type="pres">
      <dgm:prSet presAssocID="{673A8949-1017-49D6-989F-F7D3EAA5266C}" presName="sibTrans" presStyleCnt="0"/>
      <dgm:spPr/>
    </dgm:pt>
    <dgm:pt modelId="{FB6A00A1-C61E-42C4-B18F-65749431A165}" type="pres">
      <dgm:prSet presAssocID="{693894C8-E193-47F3-9F69-5876342D71E9}" presName="compositeNode" presStyleCnt="0">
        <dgm:presLayoutVars>
          <dgm:bulletEnabled val="1"/>
        </dgm:presLayoutVars>
      </dgm:prSet>
      <dgm:spPr/>
    </dgm:pt>
    <dgm:pt modelId="{5A58CBBA-6EDB-4875-A29E-BA813364BF10}" type="pres">
      <dgm:prSet presAssocID="{693894C8-E193-47F3-9F69-5876342D71E9}" presName="bgRect" presStyleLbl="alignNode1" presStyleIdx="1" presStyleCnt="5"/>
      <dgm:spPr/>
    </dgm:pt>
    <dgm:pt modelId="{655E757A-2CB7-48A1-90A2-DD3E843C7F09}" type="pres">
      <dgm:prSet presAssocID="{02E730F1-EDC5-4166-BA9A-D4F0344737E0}" presName="sibTransNodeRect" presStyleLbl="alignNode1" presStyleIdx="1" presStyleCnt="5">
        <dgm:presLayoutVars>
          <dgm:chMax val="0"/>
          <dgm:bulletEnabled val="1"/>
        </dgm:presLayoutVars>
      </dgm:prSet>
      <dgm:spPr/>
    </dgm:pt>
    <dgm:pt modelId="{3DA469A9-C516-4A9B-9769-DCB9ADCC1B1D}" type="pres">
      <dgm:prSet presAssocID="{693894C8-E193-47F3-9F69-5876342D71E9}" presName="nodeRect" presStyleLbl="alignNode1" presStyleIdx="1" presStyleCnt="5">
        <dgm:presLayoutVars>
          <dgm:bulletEnabled val="1"/>
        </dgm:presLayoutVars>
      </dgm:prSet>
      <dgm:spPr/>
    </dgm:pt>
    <dgm:pt modelId="{4BAE8FCF-64EC-47AD-9C62-E313FC24C4ED}" type="pres">
      <dgm:prSet presAssocID="{02E730F1-EDC5-4166-BA9A-D4F0344737E0}" presName="sibTrans" presStyleCnt="0"/>
      <dgm:spPr/>
    </dgm:pt>
    <dgm:pt modelId="{8301F485-F87A-48BF-9659-8A85DCFE6287}" type="pres">
      <dgm:prSet presAssocID="{C0E0F5ED-5133-4700-AAAE-10D2A71054CC}" presName="compositeNode" presStyleCnt="0">
        <dgm:presLayoutVars>
          <dgm:bulletEnabled val="1"/>
        </dgm:presLayoutVars>
      </dgm:prSet>
      <dgm:spPr/>
    </dgm:pt>
    <dgm:pt modelId="{B5C09E25-2D4A-4064-8375-33E682667D3A}" type="pres">
      <dgm:prSet presAssocID="{C0E0F5ED-5133-4700-AAAE-10D2A71054CC}" presName="bgRect" presStyleLbl="alignNode1" presStyleIdx="2" presStyleCnt="5"/>
      <dgm:spPr/>
    </dgm:pt>
    <dgm:pt modelId="{B392CE73-CCC4-459A-9674-EA319E729AC0}" type="pres">
      <dgm:prSet presAssocID="{41AD9595-6047-4A9D-B142-40FD269630AA}" presName="sibTransNodeRect" presStyleLbl="alignNode1" presStyleIdx="2" presStyleCnt="5">
        <dgm:presLayoutVars>
          <dgm:chMax val="0"/>
          <dgm:bulletEnabled val="1"/>
        </dgm:presLayoutVars>
      </dgm:prSet>
      <dgm:spPr/>
    </dgm:pt>
    <dgm:pt modelId="{F023F4B1-0025-4C84-9948-4D67503088A1}" type="pres">
      <dgm:prSet presAssocID="{C0E0F5ED-5133-4700-AAAE-10D2A71054CC}" presName="nodeRect" presStyleLbl="alignNode1" presStyleIdx="2" presStyleCnt="5">
        <dgm:presLayoutVars>
          <dgm:bulletEnabled val="1"/>
        </dgm:presLayoutVars>
      </dgm:prSet>
      <dgm:spPr/>
    </dgm:pt>
    <dgm:pt modelId="{3717CDE8-357B-4EF3-AAE6-8F8DFD446796}" type="pres">
      <dgm:prSet presAssocID="{41AD9595-6047-4A9D-B142-40FD269630AA}" presName="sibTrans" presStyleCnt="0"/>
      <dgm:spPr/>
    </dgm:pt>
    <dgm:pt modelId="{AFC32081-D0A0-4E9E-86E2-9177EFCF6325}" type="pres">
      <dgm:prSet presAssocID="{06FDEA95-BB06-4E67-9203-7723A90AB4F6}" presName="compositeNode" presStyleCnt="0">
        <dgm:presLayoutVars>
          <dgm:bulletEnabled val="1"/>
        </dgm:presLayoutVars>
      </dgm:prSet>
      <dgm:spPr/>
    </dgm:pt>
    <dgm:pt modelId="{A2604E67-4786-4235-B5EE-EEA767CE6524}" type="pres">
      <dgm:prSet presAssocID="{06FDEA95-BB06-4E67-9203-7723A90AB4F6}" presName="bgRect" presStyleLbl="alignNode1" presStyleIdx="3" presStyleCnt="5"/>
      <dgm:spPr/>
    </dgm:pt>
    <dgm:pt modelId="{0A1AFEFA-8DC5-4190-A84E-37959FE1FAD7}" type="pres">
      <dgm:prSet presAssocID="{A5A3EB09-9424-46D6-A858-80AAE9BEFCA4}" presName="sibTransNodeRect" presStyleLbl="alignNode1" presStyleIdx="3" presStyleCnt="5">
        <dgm:presLayoutVars>
          <dgm:chMax val="0"/>
          <dgm:bulletEnabled val="1"/>
        </dgm:presLayoutVars>
      </dgm:prSet>
      <dgm:spPr/>
    </dgm:pt>
    <dgm:pt modelId="{B3CBAB08-A42F-41C6-B9C3-FA20B01C4ECB}" type="pres">
      <dgm:prSet presAssocID="{06FDEA95-BB06-4E67-9203-7723A90AB4F6}" presName="nodeRect" presStyleLbl="alignNode1" presStyleIdx="3" presStyleCnt="5">
        <dgm:presLayoutVars>
          <dgm:bulletEnabled val="1"/>
        </dgm:presLayoutVars>
      </dgm:prSet>
      <dgm:spPr/>
    </dgm:pt>
    <dgm:pt modelId="{B9D0436A-4A1A-410F-B0E7-2CDC05E8BBD6}" type="pres">
      <dgm:prSet presAssocID="{A5A3EB09-9424-46D6-A858-80AAE9BEFCA4}" presName="sibTrans" presStyleCnt="0"/>
      <dgm:spPr/>
    </dgm:pt>
    <dgm:pt modelId="{7D1D0AE9-41C1-4D66-B164-7533B1AE6F30}" type="pres">
      <dgm:prSet presAssocID="{EAC341EF-6451-4278-9599-BAF75F5CD3A7}" presName="compositeNode" presStyleCnt="0">
        <dgm:presLayoutVars>
          <dgm:bulletEnabled val="1"/>
        </dgm:presLayoutVars>
      </dgm:prSet>
      <dgm:spPr/>
    </dgm:pt>
    <dgm:pt modelId="{20E2B6CF-2405-4DD1-A1BE-E5304EF33D1C}" type="pres">
      <dgm:prSet presAssocID="{EAC341EF-6451-4278-9599-BAF75F5CD3A7}" presName="bgRect" presStyleLbl="alignNode1" presStyleIdx="4" presStyleCnt="5"/>
      <dgm:spPr/>
    </dgm:pt>
    <dgm:pt modelId="{09F205FF-3EA5-4E8B-B09F-6ACEAF23D597}" type="pres">
      <dgm:prSet presAssocID="{DBB201E2-95B3-47B8-A171-93B3B228E128}" presName="sibTransNodeRect" presStyleLbl="alignNode1" presStyleIdx="4" presStyleCnt="5">
        <dgm:presLayoutVars>
          <dgm:chMax val="0"/>
          <dgm:bulletEnabled val="1"/>
        </dgm:presLayoutVars>
      </dgm:prSet>
      <dgm:spPr/>
    </dgm:pt>
    <dgm:pt modelId="{4B85185A-19AF-4EEE-805B-04788BAAEE18}" type="pres">
      <dgm:prSet presAssocID="{EAC341EF-6451-4278-9599-BAF75F5CD3A7}" presName="nodeRect" presStyleLbl="alignNode1" presStyleIdx="4" presStyleCnt="5">
        <dgm:presLayoutVars>
          <dgm:bulletEnabled val="1"/>
        </dgm:presLayoutVars>
      </dgm:prSet>
      <dgm:spPr/>
    </dgm:pt>
  </dgm:ptLst>
  <dgm:cxnLst>
    <dgm:cxn modelId="{5F8AA712-A433-4A6B-8508-9DD809C12914}" type="presOf" srcId="{06FDEA95-BB06-4E67-9203-7723A90AB4F6}" destId="{B3CBAB08-A42F-41C6-B9C3-FA20B01C4ECB}" srcOrd="1" destOrd="0" presId="urn:microsoft.com/office/officeart/2016/7/layout/LinearBlockProcessNumbered"/>
    <dgm:cxn modelId="{95820622-37FA-4D4E-A0C5-6ED8B88E4B3E}" srcId="{7E4416E3-32DD-4FD2-B9BF-AAD9B486E6D3}" destId="{D5F6B7B5-C47B-4A5F-BBAD-5BA5C6AF611C}" srcOrd="0" destOrd="0" parTransId="{6F5B0B1A-451A-4F29-952F-65D7F21AD1B9}" sibTransId="{673A8949-1017-49D6-989F-F7D3EAA5266C}"/>
    <dgm:cxn modelId="{67847F24-7E56-47DB-BBF4-30A17CBA508A}" type="presOf" srcId="{673A8949-1017-49D6-989F-F7D3EAA5266C}" destId="{C7487548-204D-42B2-914F-0B7FD68C31FD}" srcOrd="0" destOrd="0" presId="urn:microsoft.com/office/officeart/2016/7/layout/LinearBlockProcessNumbered"/>
    <dgm:cxn modelId="{B805142F-79E2-4308-BCCA-01FA6947ABB4}" srcId="{7E4416E3-32DD-4FD2-B9BF-AAD9B486E6D3}" destId="{C0E0F5ED-5133-4700-AAAE-10D2A71054CC}" srcOrd="2" destOrd="0" parTransId="{0E4B6464-1979-49C2-8306-66046FB64090}" sibTransId="{41AD9595-6047-4A9D-B142-40FD269630AA}"/>
    <dgm:cxn modelId="{8C488E30-E64C-4891-8249-E3857394C58F}" type="presOf" srcId="{C0E0F5ED-5133-4700-AAAE-10D2A71054CC}" destId="{F023F4B1-0025-4C84-9948-4D67503088A1}" srcOrd="1" destOrd="0" presId="urn:microsoft.com/office/officeart/2016/7/layout/LinearBlockProcessNumbered"/>
    <dgm:cxn modelId="{AB676B5B-E039-4BF1-9D8E-D5E7B01C687F}" type="presOf" srcId="{02E730F1-EDC5-4166-BA9A-D4F0344737E0}" destId="{655E757A-2CB7-48A1-90A2-DD3E843C7F09}" srcOrd="0" destOrd="0" presId="urn:microsoft.com/office/officeart/2016/7/layout/LinearBlockProcessNumbered"/>
    <dgm:cxn modelId="{5BD29D41-E3F5-4E27-A5AC-E60F11940891}" type="presOf" srcId="{41AD9595-6047-4A9D-B142-40FD269630AA}" destId="{B392CE73-CCC4-459A-9674-EA319E729AC0}" srcOrd="0" destOrd="0" presId="urn:microsoft.com/office/officeart/2016/7/layout/LinearBlockProcessNumbered"/>
    <dgm:cxn modelId="{039AA165-5E87-4BAF-8704-280631846088}" type="presOf" srcId="{533F97B3-75F5-4197-9B2B-FD6D00D02C3F}" destId="{B3CBAB08-A42F-41C6-B9C3-FA20B01C4ECB}" srcOrd="0" destOrd="1" presId="urn:microsoft.com/office/officeart/2016/7/layout/LinearBlockProcessNumbered"/>
    <dgm:cxn modelId="{D5A69A71-91EB-43D5-BE80-F8FF97916611}" type="presOf" srcId="{D5F6B7B5-C47B-4A5F-BBAD-5BA5C6AF611C}" destId="{F170AE9A-2990-4027-9BBB-91787CE56C26}" srcOrd="0" destOrd="0" presId="urn:microsoft.com/office/officeart/2016/7/layout/LinearBlockProcessNumbered"/>
    <dgm:cxn modelId="{0D310274-CF85-43A4-8DAF-26E37C35D2D4}" srcId="{7E4416E3-32DD-4FD2-B9BF-AAD9B486E6D3}" destId="{06FDEA95-BB06-4E67-9203-7723A90AB4F6}" srcOrd="3" destOrd="0" parTransId="{23A2BA28-672B-4349-BD19-5624D01A87FE}" sibTransId="{A5A3EB09-9424-46D6-A858-80AAE9BEFCA4}"/>
    <dgm:cxn modelId="{59E9F854-51E8-4F88-BADD-9E9A82B39AAD}" type="presOf" srcId="{06FDEA95-BB06-4E67-9203-7723A90AB4F6}" destId="{A2604E67-4786-4235-B5EE-EEA767CE6524}" srcOrd="0" destOrd="0" presId="urn:microsoft.com/office/officeart/2016/7/layout/LinearBlockProcessNumbered"/>
    <dgm:cxn modelId="{0A4BA356-5B12-4674-9945-F2EA9CF16C21}" type="presOf" srcId="{EAC341EF-6451-4278-9599-BAF75F5CD3A7}" destId="{20E2B6CF-2405-4DD1-A1BE-E5304EF33D1C}" srcOrd="0" destOrd="0" presId="urn:microsoft.com/office/officeart/2016/7/layout/LinearBlockProcessNumbered"/>
    <dgm:cxn modelId="{B4786B59-96BB-45C8-87DA-F06F1A82D9A1}" srcId="{06FDEA95-BB06-4E67-9203-7723A90AB4F6}" destId="{F8B82C97-A46C-46C9-A109-1DC09346A46A}" srcOrd="1" destOrd="0" parTransId="{FAD0D212-2FE1-4DF6-8391-54397E054082}" sibTransId="{B6CDF4A1-6D10-4190-9661-C26C2154E154}"/>
    <dgm:cxn modelId="{4804107B-D21E-45C5-B06B-9E6D92E47D04}" type="presOf" srcId="{A5A3EB09-9424-46D6-A858-80AAE9BEFCA4}" destId="{0A1AFEFA-8DC5-4190-A84E-37959FE1FAD7}" srcOrd="0" destOrd="0" presId="urn:microsoft.com/office/officeart/2016/7/layout/LinearBlockProcessNumbered"/>
    <dgm:cxn modelId="{1F656B7C-D8E3-49C2-981E-DAFCC1F450AF}" type="presOf" srcId="{DBB201E2-95B3-47B8-A171-93B3B228E128}" destId="{09F205FF-3EA5-4E8B-B09F-6ACEAF23D597}" srcOrd="0" destOrd="0" presId="urn:microsoft.com/office/officeart/2016/7/layout/LinearBlockProcessNumbered"/>
    <dgm:cxn modelId="{ED120882-7A27-4EC2-936E-DFD79B3418B3}" srcId="{06FDEA95-BB06-4E67-9203-7723A90AB4F6}" destId="{533F97B3-75F5-4197-9B2B-FD6D00D02C3F}" srcOrd="0" destOrd="0" parTransId="{6060CA6F-BFA4-4A88-81C2-820E12CC13FF}" sibTransId="{0D007D6C-F9D2-4CE9-A09C-2D1FB6764934}"/>
    <dgm:cxn modelId="{628781B7-091C-44DC-9B84-9F8259116375}" type="presOf" srcId="{693894C8-E193-47F3-9F69-5876342D71E9}" destId="{5A58CBBA-6EDB-4875-A29E-BA813364BF10}" srcOrd="0" destOrd="0" presId="urn:microsoft.com/office/officeart/2016/7/layout/LinearBlockProcessNumbered"/>
    <dgm:cxn modelId="{158ECEB9-AF6B-4F48-A4C0-B21D30D5F19A}" type="presOf" srcId="{D5F6B7B5-C47B-4A5F-BBAD-5BA5C6AF611C}" destId="{6CB7BAA2-989D-45DE-8AFD-DB9E8DF67A31}" srcOrd="1" destOrd="0" presId="urn:microsoft.com/office/officeart/2016/7/layout/LinearBlockProcessNumbered"/>
    <dgm:cxn modelId="{ADE484BF-BFD9-4682-A5D4-17BA413B1C59}" type="presOf" srcId="{C0E0F5ED-5133-4700-AAAE-10D2A71054CC}" destId="{B5C09E25-2D4A-4064-8375-33E682667D3A}" srcOrd="0" destOrd="0" presId="urn:microsoft.com/office/officeart/2016/7/layout/LinearBlockProcessNumbered"/>
    <dgm:cxn modelId="{70A32BC7-A5B1-4B46-9035-8BCC4F2CE5DC}" type="presOf" srcId="{F8B82C97-A46C-46C9-A109-1DC09346A46A}" destId="{B3CBAB08-A42F-41C6-B9C3-FA20B01C4ECB}" srcOrd="0" destOrd="2" presId="urn:microsoft.com/office/officeart/2016/7/layout/LinearBlockProcessNumbered"/>
    <dgm:cxn modelId="{C16D2AD1-2A9A-427F-84B8-576F54B55F6F}" type="presOf" srcId="{7E4416E3-32DD-4FD2-B9BF-AAD9B486E6D3}" destId="{F0E040BD-C7C9-4184-B60C-232FB5611504}" srcOrd="0" destOrd="0" presId="urn:microsoft.com/office/officeart/2016/7/layout/LinearBlockProcessNumbered"/>
    <dgm:cxn modelId="{5A35ABD3-B292-4595-BA0F-347ADD66B54A}" srcId="{7E4416E3-32DD-4FD2-B9BF-AAD9B486E6D3}" destId="{EAC341EF-6451-4278-9599-BAF75F5CD3A7}" srcOrd="4" destOrd="0" parTransId="{59D3F748-3902-4840-B2C5-CECB95C1AABB}" sibTransId="{DBB201E2-95B3-47B8-A171-93B3B228E128}"/>
    <dgm:cxn modelId="{51F25FE2-0933-4ECB-86EE-C0F082B96E9D}" type="presOf" srcId="{693894C8-E193-47F3-9F69-5876342D71E9}" destId="{3DA469A9-C516-4A9B-9769-DCB9ADCC1B1D}" srcOrd="1" destOrd="0" presId="urn:microsoft.com/office/officeart/2016/7/layout/LinearBlockProcessNumbered"/>
    <dgm:cxn modelId="{248DE1E9-1A00-489D-9800-0F4E68506F9B}" type="presOf" srcId="{EAC341EF-6451-4278-9599-BAF75F5CD3A7}" destId="{4B85185A-19AF-4EEE-805B-04788BAAEE18}" srcOrd="1" destOrd="0" presId="urn:microsoft.com/office/officeart/2016/7/layout/LinearBlockProcessNumbered"/>
    <dgm:cxn modelId="{FD7703EA-F0E4-4C7D-AEFF-276D7BCF8F4A}" srcId="{7E4416E3-32DD-4FD2-B9BF-AAD9B486E6D3}" destId="{693894C8-E193-47F3-9F69-5876342D71E9}" srcOrd="1" destOrd="0" parTransId="{8C53A305-2A09-4E06-9EB5-6176E07C454A}" sibTransId="{02E730F1-EDC5-4166-BA9A-D4F0344737E0}"/>
    <dgm:cxn modelId="{FE7790F3-5ED2-402D-9EE5-A2019E7733DB}" type="presParOf" srcId="{F0E040BD-C7C9-4184-B60C-232FB5611504}" destId="{B9B981AB-2FA0-4DB8-AB83-D7D5AD948515}" srcOrd="0" destOrd="0" presId="urn:microsoft.com/office/officeart/2016/7/layout/LinearBlockProcessNumbered"/>
    <dgm:cxn modelId="{2A4F3BB6-2BD7-4A5F-B7DA-F6F891157F90}" type="presParOf" srcId="{B9B981AB-2FA0-4DB8-AB83-D7D5AD948515}" destId="{F170AE9A-2990-4027-9BBB-91787CE56C26}" srcOrd="0" destOrd="0" presId="urn:microsoft.com/office/officeart/2016/7/layout/LinearBlockProcessNumbered"/>
    <dgm:cxn modelId="{47BC4BA8-16D0-48C9-929D-95D89E0B1BE4}" type="presParOf" srcId="{B9B981AB-2FA0-4DB8-AB83-D7D5AD948515}" destId="{C7487548-204D-42B2-914F-0B7FD68C31FD}" srcOrd="1" destOrd="0" presId="urn:microsoft.com/office/officeart/2016/7/layout/LinearBlockProcessNumbered"/>
    <dgm:cxn modelId="{CFD1887D-45F1-47EF-A057-0A1C67B03520}" type="presParOf" srcId="{B9B981AB-2FA0-4DB8-AB83-D7D5AD948515}" destId="{6CB7BAA2-989D-45DE-8AFD-DB9E8DF67A31}" srcOrd="2" destOrd="0" presId="urn:microsoft.com/office/officeart/2016/7/layout/LinearBlockProcessNumbered"/>
    <dgm:cxn modelId="{307EAD77-C890-413F-B498-C446B3456EE7}" type="presParOf" srcId="{F0E040BD-C7C9-4184-B60C-232FB5611504}" destId="{701865BA-D709-4FA7-9CF3-7A67935C54FA}" srcOrd="1" destOrd="0" presId="urn:microsoft.com/office/officeart/2016/7/layout/LinearBlockProcessNumbered"/>
    <dgm:cxn modelId="{C55F82B4-1888-4832-B7E7-45212550A70D}" type="presParOf" srcId="{F0E040BD-C7C9-4184-B60C-232FB5611504}" destId="{FB6A00A1-C61E-42C4-B18F-65749431A165}" srcOrd="2" destOrd="0" presId="urn:microsoft.com/office/officeart/2016/7/layout/LinearBlockProcessNumbered"/>
    <dgm:cxn modelId="{02B1D659-A841-439A-880F-E655EC856896}" type="presParOf" srcId="{FB6A00A1-C61E-42C4-B18F-65749431A165}" destId="{5A58CBBA-6EDB-4875-A29E-BA813364BF10}" srcOrd="0" destOrd="0" presId="urn:microsoft.com/office/officeart/2016/7/layout/LinearBlockProcessNumbered"/>
    <dgm:cxn modelId="{157DF59D-DD65-427B-85E5-D609E8090E28}" type="presParOf" srcId="{FB6A00A1-C61E-42C4-B18F-65749431A165}" destId="{655E757A-2CB7-48A1-90A2-DD3E843C7F09}" srcOrd="1" destOrd="0" presId="urn:microsoft.com/office/officeart/2016/7/layout/LinearBlockProcessNumbered"/>
    <dgm:cxn modelId="{9A4FB99E-3E1B-469C-AFBF-48819AB57DF7}" type="presParOf" srcId="{FB6A00A1-C61E-42C4-B18F-65749431A165}" destId="{3DA469A9-C516-4A9B-9769-DCB9ADCC1B1D}" srcOrd="2" destOrd="0" presId="urn:microsoft.com/office/officeart/2016/7/layout/LinearBlockProcessNumbered"/>
    <dgm:cxn modelId="{0E3B4769-87CD-4DAF-9A4E-17DC7CC5F296}" type="presParOf" srcId="{F0E040BD-C7C9-4184-B60C-232FB5611504}" destId="{4BAE8FCF-64EC-47AD-9C62-E313FC24C4ED}" srcOrd="3" destOrd="0" presId="urn:microsoft.com/office/officeart/2016/7/layout/LinearBlockProcessNumbered"/>
    <dgm:cxn modelId="{2347A881-7EE3-43BD-9C66-7F988762D790}" type="presParOf" srcId="{F0E040BD-C7C9-4184-B60C-232FB5611504}" destId="{8301F485-F87A-48BF-9659-8A85DCFE6287}" srcOrd="4" destOrd="0" presId="urn:microsoft.com/office/officeart/2016/7/layout/LinearBlockProcessNumbered"/>
    <dgm:cxn modelId="{A90B647F-9527-4431-896B-7D9A840B7C0D}" type="presParOf" srcId="{8301F485-F87A-48BF-9659-8A85DCFE6287}" destId="{B5C09E25-2D4A-4064-8375-33E682667D3A}" srcOrd="0" destOrd="0" presId="urn:microsoft.com/office/officeart/2016/7/layout/LinearBlockProcessNumbered"/>
    <dgm:cxn modelId="{D2F02D97-4B4E-42DD-994D-177467305E0F}" type="presParOf" srcId="{8301F485-F87A-48BF-9659-8A85DCFE6287}" destId="{B392CE73-CCC4-459A-9674-EA319E729AC0}" srcOrd="1" destOrd="0" presId="urn:microsoft.com/office/officeart/2016/7/layout/LinearBlockProcessNumbered"/>
    <dgm:cxn modelId="{F5C807D7-D944-423C-9A7E-4E1D36269EB6}" type="presParOf" srcId="{8301F485-F87A-48BF-9659-8A85DCFE6287}" destId="{F023F4B1-0025-4C84-9948-4D67503088A1}" srcOrd="2" destOrd="0" presId="urn:microsoft.com/office/officeart/2016/7/layout/LinearBlockProcessNumbered"/>
    <dgm:cxn modelId="{F9174A3B-F2E8-4A5E-889E-58BDF5CBDF3B}" type="presParOf" srcId="{F0E040BD-C7C9-4184-B60C-232FB5611504}" destId="{3717CDE8-357B-4EF3-AAE6-8F8DFD446796}" srcOrd="5" destOrd="0" presId="urn:microsoft.com/office/officeart/2016/7/layout/LinearBlockProcessNumbered"/>
    <dgm:cxn modelId="{79E1AE60-DB28-418B-A2A6-F224C3BA7EFE}" type="presParOf" srcId="{F0E040BD-C7C9-4184-B60C-232FB5611504}" destId="{AFC32081-D0A0-4E9E-86E2-9177EFCF6325}" srcOrd="6" destOrd="0" presId="urn:microsoft.com/office/officeart/2016/7/layout/LinearBlockProcessNumbered"/>
    <dgm:cxn modelId="{1E649AB6-AE7F-4B86-BCB3-83EF5F657611}" type="presParOf" srcId="{AFC32081-D0A0-4E9E-86E2-9177EFCF6325}" destId="{A2604E67-4786-4235-B5EE-EEA767CE6524}" srcOrd="0" destOrd="0" presId="urn:microsoft.com/office/officeart/2016/7/layout/LinearBlockProcessNumbered"/>
    <dgm:cxn modelId="{8FD01215-2983-4AB7-91C5-8E8A722C0E9E}" type="presParOf" srcId="{AFC32081-D0A0-4E9E-86E2-9177EFCF6325}" destId="{0A1AFEFA-8DC5-4190-A84E-37959FE1FAD7}" srcOrd="1" destOrd="0" presId="urn:microsoft.com/office/officeart/2016/7/layout/LinearBlockProcessNumbered"/>
    <dgm:cxn modelId="{1E3B95D9-E447-4D57-BAB4-237AD822F377}" type="presParOf" srcId="{AFC32081-D0A0-4E9E-86E2-9177EFCF6325}" destId="{B3CBAB08-A42F-41C6-B9C3-FA20B01C4ECB}" srcOrd="2" destOrd="0" presId="urn:microsoft.com/office/officeart/2016/7/layout/LinearBlockProcessNumbered"/>
    <dgm:cxn modelId="{AA537790-116D-4BB1-8FC3-1518FD999D29}" type="presParOf" srcId="{F0E040BD-C7C9-4184-B60C-232FB5611504}" destId="{B9D0436A-4A1A-410F-B0E7-2CDC05E8BBD6}" srcOrd="7" destOrd="0" presId="urn:microsoft.com/office/officeart/2016/7/layout/LinearBlockProcessNumbered"/>
    <dgm:cxn modelId="{ED4C382C-9492-4B03-8BAE-F4FC311A9F04}" type="presParOf" srcId="{F0E040BD-C7C9-4184-B60C-232FB5611504}" destId="{7D1D0AE9-41C1-4D66-B164-7533B1AE6F30}" srcOrd="8" destOrd="0" presId="urn:microsoft.com/office/officeart/2016/7/layout/LinearBlockProcessNumbered"/>
    <dgm:cxn modelId="{B6F01085-911B-43EF-98C8-38A1AE1D9090}" type="presParOf" srcId="{7D1D0AE9-41C1-4D66-B164-7533B1AE6F30}" destId="{20E2B6CF-2405-4DD1-A1BE-E5304EF33D1C}" srcOrd="0" destOrd="0" presId="urn:microsoft.com/office/officeart/2016/7/layout/LinearBlockProcessNumbered"/>
    <dgm:cxn modelId="{AFDC81E3-3AE5-4245-8B61-E6C671A6BD5D}" type="presParOf" srcId="{7D1D0AE9-41C1-4D66-B164-7533B1AE6F30}" destId="{09F205FF-3EA5-4E8B-B09F-6ACEAF23D597}" srcOrd="1" destOrd="0" presId="urn:microsoft.com/office/officeart/2016/7/layout/LinearBlockProcessNumbered"/>
    <dgm:cxn modelId="{C7D4E6D1-B29C-44C4-B0E4-C94AE0813C7A}" type="presParOf" srcId="{7D1D0AE9-41C1-4D66-B164-7533B1AE6F30}" destId="{4B85185A-19AF-4EEE-805B-04788BAAEE18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67AAB0-443A-4B42-8780-7803F3A4B00A}">
      <dsp:nvSpPr>
        <dsp:cNvPr id="0" name=""/>
        <dsp:cNvSpPr/>
      </dsp:nvSpPr>
      <dsp:spPr>
        <a:xfrm>
          <a:off x="-4444902" y="-681690"/>
          <a:ext cx="5295300" cy="5295300"/>
        </a:xfrm>
        <a:prstGeom prst="blockArc">
          <a:avLst>
            <a:gd name="adj1" fmla="val 18900000"/>
            <a:gd name="adj2" fmla="val 2700000"/>
            <a:gd name="adj3" fmla="val 408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A630B7-91A3-435A-A095-FC2FE7216401}">
      <dsp:nvSpPr>
        <dsp:cNvPr id="0" name=""/>
        <dsp:cNvSpPr/>
      </dsp:nvSpPr>
      <dsp:spPr>
        <a:xfrm>
          <a:off x="372333" y="245666"/>
          <a:ext cx="4686062" cy="49164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245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 dirty="0"/>
            <a:t>Introduction et objectif</a:t>
          </a:r>
        </a:p>
      </dsp:txBody>
      <dsp:txXfrm>
        <a:off x="372333" y="245666"/>
        <a:ext cx="4686062" cy="491647"/>
      </dsp:txXfrm>
    </dsp:sp>
    <dsp:sp modelId="{7B4F8FC3-EE5B-4A82-A4A7-5C9B1BA1892E}">
      <dsp:nvSpPr>
        <dsp:cNvPr id="0" name=""/>
        <dsp:cNvSpPr/>
      </dsp:nvSpPr>
      <dsp:spPr>
        <a:xfrm>
          <a:off x="65053" y="184210"/>
          <a:ext cx="614559" cy="6145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7D3C20-F8F0-4409-8D66-475A0962FC25}">
      <dsp:nvSpPr>
        <dsp:cNvPr id="0" name=""/>
        <dsp:cNvSpPr/>
      </dsp:nvSpPr>
      <dsp:spPr>
        <a:xfrm>
          <a:off x="724633" y="982901"/>
          <a:ext cx="4333762" cy="491647"/>
        </a:xfrm>
        <a:prstGeom prst="rect">
          <a:avLst/>
        </a:prstGeom>
        <a:solidFill>
          <a:schemeClr val="accent2">
            <a:hueOff val="950851"/>
            <a:satOff val="-19128"/>
            <a:lumOff val="-68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245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Architecture</a:t>
          </a:r>
        </a:p>
      </dsp:txBody>
      <dsp:txXfrm>
        <a:off x="724633" y="982901"/>
        <a:ext cx="4333762" cy="491647"/>
      </dsp:txXfrm>
    </dsp:sp>
    <dsp:sp modelId="{1A3A9445-E67D-4394-95DF-71C629AB3355}">
      <dsp:nvSpPr>
        <dsp:cNvPr id="0" name=""/>
        <dsp:cNvSpPr/>
      </dsp:nvSpPr>
      <dsp:spPr>
        <a:xfrm>
          <a:off x="417353" y="921445"/>
          <a:ext cx="614559" cy="6145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950851"/>
              <a:satOff val="-19128"/>
              <a:lumOff val="-68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7E7674-5135-424F-AFA2-B822AA96F67E}">
      <dsp:nvSpPr>
        <dsp:cNvPr id="0" name=""/>
        <dsp:cNvSpPr/>
      </dsp:nvSpPr>
      <dsp:spPr>
        <a:xfrm>
          <a:off x="832761" y="1720136"/>
          <a:ext cx="4225634" cy="491647"/>
        </a:xfrm>
        <a:prstGeom prst="rect">
          <a:avLst/>
        </a:prstGeom>
        <a:solidFill>
          <a:schemeClr val="accent2">
            <a:hueOff val="1901703"/>
            <a:satOff val="-38256"/>
            <a:lumOff val="-1372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245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Traitement et analyse</a:t>
          </a:r>
        </a:p>
      </dsp:txBody>
      <dsp:txXfrm>
        <a:off x="832761" y="1720136"/>
        <a:ext cx="4225634" cy="491647"/>
      </dsp:txXfrm>
    </dsp:sp>
    <dsp:sp modelId="{CACD3A3D-B2F9-4D7B-8CD8-41823F5F2A61}">
      <dsp:nvSpPr>
        <dsp:cNvPr id="0" name=""/>
        <dsp:cNvSpPr/>
      </dsp:nvSpPr>
      <dsp:spPr>
        <a:xfrm>
          <a:off x="525481" y="1658680"/>
          <a:ext cx="614559" cy="6145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901703"/>
              <a:satOff val="-38256"/>
              <a:lumOff val="-1372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CBD7EF-A5E8-46BD-87D3-02DD0A00BEB1}">
      <dsp:nvSpPr>
        <dsp:cNvPr id="0" name=""/>
        <dsp:cNvSpPr/>
      </dsp:nvSpPr>
      <dsp:spPr>
        <a:xfrm>
          <a:off x="724633" y="2457371"/>
          <a:ext cx="4333762" cy="491647"/>
        </a:xfrm>
        <a:prstGeom prst="rect">
          <a:avLst/>
        </a:prstGeom>
        <a:solidFill>
          <a:schemeClr val="accent2">
            <a:hueOff val="2852554"/>
            <a:satOff val="-57383"/>
            <a:lumOff val="-2058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245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Format des données traité</a:t>
          </a:r>
        </a:p>
      </dsp:txBody>
      <dsp:txXfrm>
        <a:off x="724633" y="2457371"/>
        <a:ext cx="4333762" cy="491647"/>
      </dsp:txXfrm>
    </dsp:sp>
    <dsp:sp modelId="{6B93B88D-88DB-414B-8CA0-6D25262C5F35}">
      <dsp:nvSpPr>
        <dsp:cNvPr id="0" name=""/>
        <dsp:cNvSpPr/>
      </dsp:nvSpPr>
      <dsp:spPr>
        <a:xfrm>
          <a:off x="417353" y="2395915"/>
          <a:ext cx="614559" cy="6145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2852554"/>
              <a:satOff val="-57383"/>
              <a:lumOff val="-205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EA824A-6457-4C27-B7B3-4AD14B461D79}">
      <dsp:nvSpPr>
        <dsp:cNvPr id="0" name=""/>
        <dsp:cNvSpPr/>
      </dsp:nvSpPr>
      <dsp:spPr>
        <a:xfrm>
          <a:off x="372333" y="3194606"/>
          <a:ext cx="4686062" cy="491647"/>
        </a:xfrm>
        <a:prstGeom prst="rect">
          <a:avLst/>
        </a:prstGeom>
        <a:solidFill>
          <a:schemeClr val="accent2">
            <a:hueOff val="3803405"/>
            <a:satOff val="-76511"/>
            <a:lumOff val="-27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245" tIns="63500" rIns="63500" bIns="635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Dashboard</a:t>
          </a:r>
        </a:p>
      </dsp:txBody>
      <dsp:txXfrm>
        <a:off x="372333" y="3194606"/>
        <a:ext cx="4686062" cy="491647"/>
      </dsp:txXfrm>
    </dsp:sp>
    <dsp:sp modelId="{585C70B1-641A-456E-9266-559A3540FE1D}">
      <dsp:nvSpPr>
        <dsp:cNvPr id="0" name=""/>
        <dsp:cNvSpPr/>
      </dsp:nvSpPr>
      <dsp:spPr>
        <a:xfrm>
          <a:off x="65053" y="3133150"/>
          <a:ext cx="614559" cy="6145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3803405"/>
              <a:satOff val="-76511"/>
              <a:lumOff val="-27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70AE9A-2990-4027-9BBB-91787CE56C26}">
      <dsp:nvSpPr>
        <dsp:cNvPr id="0" name=""/>
        <dsp:cNvSpPr/>
      </dsp:nvSpPr>
      <dsp:spPr>
        <a:xfrm>
          <a:off x="6288" y="716889"/>
          <a:ext cx="1965658" cy="235879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163" tIns="0" rIns="194163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Acquisition (Export / API / DB)</a:t>
          </a:r>
          <a:endParaRPr lang="en-US" sz="1500" kern="1200" dirty="0"/>
        </a:p>
      </dsp:txBody>
      <dsp:txXfrm>
        <a:off x="6288" y="1660405"/>
        <a:ext cx="1965658" cy="1415274"/>
      </dsp:txXfrm>
    </dsp:sp>
    <dsp:sp modelId="{C7487548-204D-42B2-914F-0B7FD68C31FD}">
      <dsp:nvSpPr>
        <dsp:cNvPr id="0" name=""/>
        <dsp:cNvSpPr/>
      </dsp:nvSpPr>
      <dsp:spPr>
        <a:xfrm>
          <a:off x="6288" y="716889"/>
          <a:ext cx="1965658" cy="94351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163" tIns="165100" rIns="194163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01</a:t>
          </a:r>
        </a:p>
      </dsp:txBody>
      <dsp:txXfrm>
        <a:off x="6288" y="716889"/>
        <a:ext cx="1965658" cy="943516"/>
      </dsp:txXfrm>
    </dsp:sp>
    <dsp:sp modelId="{5A58CBBA-6EDB-4875-A29E-BA813364BF10}">
      <dsp:nvSpPr>
        <dsp:cNvPr id="0" name=""/>
        <dsp:cNvSpPr/>
      </dsp:nvSpPr>
      <dsp:spPr>
        <a:xfrm>
          <a:off x="2129199" y="716889"/>
          <a:ext cx="1965658" cy="235879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163" tIns="0" rIns="194163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Anonymisation</a:t>
          </a:r>
          <a:endParaRPr lang="en-US" sz="1500" kern="1200"/>
        </a:p>
      </dsp:txBody>
      <dsp:txXfrm>
        <a:off x="2129199" y="1660405"/>
        <a:ext cx="1965658" cy="1415274"/>
      </dsp:txXfrm>
    </dsp:sp>
    <dsp:sp modelId="{655E757A-2CB7-48A1-90A2-DD3E843C7F09}">
      <dsp:nvSpPr>
        <dsp:cNvPr id="0" name=""/>
        <dsp:cNvSpPr/>
      </dsp:nvSpPr>
      <dsp:spPr>
        <a:xfrm>
          <a:off x="2129199" y="716889"/>
          <a:ext cx="1965658" cy="94351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163" tIns="165100" rIns="194163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02</a:t>
          </a:r>
        </a:p>
      </dsp:txBody>
      <dsp:txXfrm>
        <a:off x="2129199" y="716889"/>
        <a:ext cx="1965658" cy="943516"/>
      </dsp:txXfrm>
    </dsp:sp>
    <dsp:sp modelId="{B5C09E25-2D4A-4064-8375-33E682667D3A}">
      <dsp:nvSpPr>
        <dsp:cNvPr id="0" name=""/>
        <dsp:cNvSpPr/>
      </dsp:nvSpPr>
      <dsp:spPr>
        <a:xfrm>
          <a:off x="4252110" y="716889"/>
          <a:ext cx="1965658" cy="235879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163" tIns="0" rIns="194163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Mise en forme et validation</a:t>
          </a:r>
          <a:endParaRPr lang="en-US" sz="1500" kern="1200" dirty="0"/>
        </a:p>
      </dsp:txBody>
      <dsp:txXfrm>
        <a:off x="4252110" y="1660405"/>
        <a:ext cx="1965658" cy="1415274"/>
      </dsp:txXfrm>
    </dsp:sp>
    <dsp:sp modelId="{B392CE73-CCC4-459A-9674-EA319E729AC0}">
      <dsp:nvSpPr>
        <dsp:cNvPr id="0" name=""/>
        <dsp:cNvSpPr/>
      </dsp:nvSpPr>
      <dsp:spPr>
        <a:xfrm>
          <a:off x="4252110" y="716889"/>
          <a:ext cx="1965658" cy="94351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163" tIns="165100" rIns="194163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03</a:t>
          </a:r>
        </a:p>
      </dsp:txBody>
      <dsp:txXfrm>
        <a:off x="4252110" y="716889"/>
        <a:ext cx="1965658" cy="943516"/>
      </dsp:txXfrm>
    </dsp:sp>
    <dsp:sp modelId="{A2604E67-4786-4235-B5EE-EEA767CE6524}">
      <dsp:nvSpPr>
        <dsp:cNvPr id="0" name=""/>
        <dsp:cNvSpPr/>
      </dsp:nvSpPr>
      <dsp:spPr>
        <a:xfrm>
          <a:off x="6375022" y="716889"/>
          <a:ext cx="1965658" cy="2358790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163" tIns="0" rIns="194163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Batch processing</a:t>
          </a:r>
          <a:endParaRPr lang="en-US" sz="15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/>
            <a:t>MapReduce : compétences</a:t>
          </a:r>
          <a:endParaRPr lang="en-US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200" kern="1200" dirty="0"/>
            <a:t>MapReduce : prérequis clients</a:t>
          </a:r>
          <a:endParaRPr lang="en-US" sz="1200" kern="1200" dirty="0"/>
        </a:p>
      </dsp:txBody>
      <dsp:txXfrm>
        <a:off x="6375022" y="1660405"/>
        <a:ext cx="1965658" cy="1415274"/>
      </dsp:txXfrm>
    </dsp:sp>
    <dsp:sp modelId="{0A1AFEFA-8DC5-4190-A84E-37959FE1FAD7}">
      <dsp:nvSpPr>
        <dsp:cNvPr id="0" name=""/>
        <dsp:cNvSpPr/>
      </dsp:nvSpPr>
      <dsp:spPr>
        <a:xfrm>
          <a:off x="6375022" y="716889"/>
          <a:ext cx="1965658" cy="94351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163" tIns="165100" rIns="194163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04</a:t>
          </a:r>
        </a:p>
      </dsp:txBody>
      <dsp:txXfrm>
        <a:off x="6375022" y="716889"/>
        <a:ext cx="1965658" cy="943516"/>
      </dsp:txXfrm>
    </dsp:sp>
    <dsp:sp modelId="{20E2B6CF-2405-4DD1-A1BE-E5304EF33D1C}">
      <dsp:nvSpPr>
        <dsp:cNvPr id="0" name=""/>
        <dsp:cNvSpPr/>
      </dsp:nvSpPr>
      <dsp:spPr>
        <a:xfrm>
          <a:off x="8497933" y="716889"/>
          <a:ext cx="1965658" cy="2358790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163" tIns="0" rIns="194163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Stockage des résultats (MySQL)</a:t>
          </a:r>
          <a:endParaRPr lang="en-US" sz="1500" kern="1200"/>
        </a:p>
      </dsp:txBody>
      <dsp:txXfrm>
        <a:off x="8497933" y="1660405"/>
        <a:ext cx="1965658" cy="1415274"/>
      </dsp:txXfrm>
    </dsp:sp>
    <dsp:sp modelId="{09F205FF-3EA5-4E8B-B09F-6ACEAF23D597}">
      <dsp:nvSpPr>
        <dsp:cNvPr id="0" name=""/>
        <dsp:cNvSpPr/>
      </dsp:nvSpPr>
      <dsp:spPr>
        <a:xfrm>
          <a:off x="8497933" y="716889"/>
          <a:ext cx="1965658" cy="943516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163" tIns="165100" rIns="194163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05</a:t>
          </a:r>
        </a:p>
      </dsp:txBody>
      <dsp:txXfrm>
        <a:off x="8497933" y="716889"/>
        <a:ext cx="1965658" cy="9435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E5C5605-5BD8-4867-B92A-4E8FA2A9DD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F991D58-BC62-465B-9494-B78732E6EE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658C53-0AD9-4541-9A03-A91F2284A13E}" type="datetime1">
              <a:rPr lang="fr-FR" smtClean="0"/>
              <a:t>02/11/2023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CEF80B0-2A0C-4084-B0AC-0EC39198AA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0BB2EBA-25F1-4977-8607-244B99A4462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2634E5-AA18-4F9C-9DBD-FD20F65A23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78528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98C29E-E7EF-4A43-A961-17F4C28837FA}" type="datetime1">
              <a:rPr lang="fr-FR" smtClean="0"/>
              <a:pPr/>
              <a:t>02/11/2023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0C6A29-4676-420C-BBE3-ACC2B80F64D4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9443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5987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6291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5243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0162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e libre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 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space réservé du texte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e la date 13">
            <a:extLst>
              <a:ext uri="{FF2B5EF4-FFF2-40B4-BE49-F238E27FC236}">
                <a16:creationId xmlns:a16="http://schemas.microsoft.com/office/drawing/2014/main" id="{9BCBCC4D-4B0B-7C2A-A088-AB92AF619F0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5" name="Espace réservé du pied de page 14">
            <a:extLst>
              <a:ext uri="{FF2B5EF4-FFF2-40B4-BE49-F238E27FC236}">
                <a16:creationId xmlns:a16="http://schemas.microsoft.com/office/drawing/2014/main" id="{C7CFEDA0-AE53-6F62-7E79-6865121A6E7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  <a:endParaRPr lang="fr-FR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Espace réservé du numéro de diapositive 15">
            <a:extLst>
              <a:ext uri="{FF2B5EF4-FFF2-40B4-BE49-F238E27FC236}">
                <a16:creationId xmlns:a16="http://schemas.microsoft.com/office/drawing/2014/main" id="{23B4CD6F-EB08-F92B-D69E-2BD314A23E1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 avec 2 images moye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d’image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’image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0F5D2FAE-1E4A-5FCA-0470-0739A1B96E3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70E9BE64-F293-4741-E22F-3F693E97B1A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  <a:endParaRPr lang="fr-FR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FA6F343-7306-24C0-D705-27AE8FC32E3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rme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fr-FR" noProof="0">
                <a:solidFill>
                  <a:prstClr val="black">
                    <a:tint val="75000"/>
                  </a:prstClr>
                </a:solidFill>
              </a:rPr>
              <a:t>03/11/2023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+mn-lt"/>
              </a:defRPr>
            </a:lvl1pPr>
          </a:lstStyle>
          <a:p>
            <a:pPr algn="l" rtl="0">
              <a:defRPr/>
            </a:pPr>
            <a:r>
              <a:rPr lang="fr-FR" noProof="0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fr-FR" noProof="0">
                <a:solidFill>
                  <a:prstClr val="black">
                    <a:tint val="75000"/>
                  </a:prstClr>
                </a:solidFill>
              </a:rPr>
              <a:t>03/11/2023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fr-FR" noProof="0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rme libre : Forme 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fr-FR" noProof="0">
                <a:solidFill>
                  <a:prstClr val="black">
                    <a:tint val="75000"/>
                  </a:prstClr>
                </a:solidFill>
              </a:rPr>
              <a:t>03/11/2023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fr-FR" noProof="0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rme libre : Forme 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fr-FR" noProof="0">
                <a:solidFill>
                  <a:prstClr val="black">
                    <a:tint val="75000"/>
                  </a:prstClr>
                </a:solidFill>
              </a:rPr>
              <a:t>03/11/2023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fr-FR" noProof="0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rme libre : Forme 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fr-FR" noProof="0">
                <a:solidFill>
                  <a:prstClr val="black">
                    <a:tint val="75000"/>
                  </a:prstClr>
                </a:solidFill>
              </a:rPr>
              <a:t>03/11/2023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fr-FR" noProof="0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rme libre : Forme 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e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0C1801D6-9D77-845E-7256-198257F68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65EEDA48-D32B-9A41-5851-C07EE9122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  <a:endParaRPr lang="fr-FR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22AB84C2-C34F-BA51-632F-6BD4E751B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 2 petite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’image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’image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 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18DCFAA-492D-0E49-A404-A15FA17953C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9B75E49-51E9-2016-A304-6F9F3B7C665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  <a:endParaRPr lang="fr-FR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645DD02-2D45-E51C-5AA9-F07F77470E9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e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 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Forme libre : Form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1E3509BF-3541-2375-50B8-EC267E24E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990BE89D-226B-D276-FC57-95C90F6FD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  <a:endParaRPr lang="fr-FR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FB0B29F-1804-1D24-BA1C-06DB1E6CA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6" name="Forme libre : Forme 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orme libre : Form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D107A8FF-1899-D62B-8BE6-DB0F5C1A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845C2A5A-E85E-A0E5-38CC-1D919935E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  <a:endParaRPr lang="fr-FR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B94E071B-19F4-BEE7-E806-9860D7BB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cita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0" name="Titr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8B13E0-3C29-A381-4143-50B5C21F452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D59B429-F7BC-8FF3-B5FF-3BDDCE22B86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  <a:endParaRPr lang="fr-FR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F509EF2-C59F-8DFE-8799-4809C09A398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Espace réservé de la date 9">
            <a:extLst>
              <a:ext uri="{FF2B5EF4-FFF2-40B4-BE49-F238E27FC236}">
                <a16:creationId xmlns:a16="http://schemas.microsoft.com/office/drawing/2014/main" id="{F5DC5C68-6E10-63EE-2BC5-A3C6CAF9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91219E1F-01BD-AA9C-AD7A-1873A2BA4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  <a:endParaRPr lang="fr-FR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6A19E520-3BBC-EFE4-F914-53F8F6957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E823AEA4-52E1-CB74-3AA3-22D261E2E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B5CE7CE4-0317-6417-9DB0-5F010A85A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  <a:endParaRPr lang="fr-FR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BCBE8302-9760-385E-0B2D-7A2F95B1A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 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fr-FR" dirty="0">
                <a:solidFill>
                  <a:prstClr val="black">
                    <a:tint val="75000"/>
                  </a:prstClr>
                </a:solidFill>
              </a:rPr>
              <a:t>Projet Big Data – </a:t>
            </a:r>
            <a:r>
              <a:rPr lang="fr-FR" dirty="0" err="1">
                <a:solidFill>
                  <a:prstClr val="black">
                    <a:tint val="75000"/>
                  </a:prstClr>
                </a:solidFill>
              </a:rPr>
              <a:t>Market</a:t>
            </a:r>
            <a:r>
              <a:rPr lang="fr-FR" dirty="0">
                <a:solidFill>
                  <a:prstClr val="black">
                    <a:tint val="75000"/>
                  </a:prstClr>
                </a:solidFill>
              </a:rPr>
              <a:t> Insight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‹N°›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0918" y="2743200"/>
            <a:ext cx="7855114" cy="2386584"/>
          </a:xfrm>
        </p:spPr>
        <p:txBody>
          <a:bodyPr rtlCol="0">
            <a:normAutofit/>
          </a:bodyPr>
          <a:lstStyle/>
          <a:p>
            <a:pPr rtl="0"/>
            <a:r>
              <a:rPr lang="fr-FR" sz="5400" dirty="0">
                <a:solidFill>
                  <a:srgbClr val="FFFFFF"/>
                </a:solidFill>
              </a:rPr>
              <a:t>Big Data – </a:t>
            </a:r>
            <a:r>
              <a:rPr lang="fr-FR" sz="5400" dirty="0" err="1">
                <a:solidFill>
                  <a:srgbClr val="FFFFFF"/>
                </a:solidFill>
              </a:rPr>
              <a:t>Market</a:t>
            </a:r>
            <a:r>
              <a:rPr lang="fr-FR" sz="5400" dirty="0">
                <a:solidFill>
                  <a:srgbClr val="FFFFFF"/>
                </a:solidFill>
              </a:rPr>
              <a:t> Insight</a:t>
            </a:r>
            <a:endParaRPr lang="fr-FR" sz="54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>
                <a:solidFill>
                  <a:srgbClr val="FFFFFF"/>
                </a:solidFill>
              </a:rPr>
              <a:t>Réhan </a:t>
            </a:r>
            <a:r>
              <a:rPr lang="fr-FR" dirty="0">
                <a:solidFill>
                  <a:srgbClr val="FFFFFF"/>
                </a:solidFill>
              </a:rPr>
              <a:t>ALI-MAHOMED</a:t>
            </a: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>
                <a:solidFill>
                  <a:srgbClr val="FFFFFF"/>
                </a:solidFill>
              </a:rPr>
              <a:t>Ordre du jour</a:t>
            </a:r>
            <a:endParaRPr lang="fr-FR" dirty="0"/>
          </a:p>
        </p:txBody>
      </p:sp>
      <p:graphicFrame>
        <p:nvGraphicFramePr>
          <p:cNvPr id="7" name="Espace réservé du contenu 6">
            <a:extLst>
              <a:ext uri="{FF2B5EF4-FFF2-40B4-BE49-F238E27FC236}">
                <a16:creationId xmlns:a16="http://schemas.microsoft.com/office/drawing/2014/main" id="{6D5FD96E-9961-2B5F-CC3E-8476466293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22552"/>
              </p:ext>
            </p:extLst>
          </p:nvPr>
        </p:nvGraphicFramePr>
        <p:xfrm>
          <a:off x="5347486" y="1463040"/>
          <a:ext cx="5111496" cy="3931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C8B647-084C-492D-A242-148BEA5B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03/11/2023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Projet Big Data – Market Insight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fr-F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fr-FR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667AAB0-443A-4B42-8780-7803F3A4B0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graphicEl>
                                              <a:dgm id="{B667AAB0-443A-4B42-8780-7803F3A4B0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graphicEl>
                                              <a:dgm id="{B667AAB0-443A-4B42-8780-7803F3A4B0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graphicEl>
                                              <a:dgm id="{B667AAB0-443A-4B42-8780-7803F3A4B0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B4F8FC3-EE5B-4A82-A4A7-5C9B1BA189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graphicEl>
                                              <a:dgm id="{7B4F8FC3-EE5B-4A82-A4A7-5C9B1BA189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graphicEl>
                                              <a:dgm id="{7B4F8FC3-EE5B-4A82-A4A7-5C9B1BA189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graphicEl>
                                              <a:dgm id="{7B4F8FC3-EE5B-4A82-A4A7-5C9B1BA189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BA630B7-91A3-435A-A095-FC2FE7216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graphicEl>
                                              <a:dgm id="{8BA630B7-91A3-435A-A095-FC2FE72164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graphicEl>
                                              <a:dgm id="{8BA630B7-91A3-435A-A095-FC2FE7216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graphicEl>
                                              <a:dgm id="{8BA630B7-91A3-435A-A095-FC2FE7216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A3A9445-E67D-4394-95DF-71C629AB33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>
                                            <p:graphicEl>
                                              <a:dgm id="{1A3A9445-E67D-4394-95DF-71C629AB335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graphicEl>
                                              <a:dgm id="{1A3A9445-E67D-4394-95DF-71C629AB33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graphicEl>
                                              <a:dgm id="{1A3A9445-E67D-4394-95DF-71C629AB33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87D3C20-F8F0-4409-8D66-475A0962FC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>
                                            <p:graphicEl>
                                              <a:dgm id="{587D3C20-F8F0-4409-8D66-475A0962FC2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graphicEl>
                                              <a:dgm id="{587D3C20-F8F0-4409-8D66-475A0962FC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>
                                            <p:graphicEl>
                                              <a:dgm id="{587D3C20-F8F0-4409-8D66-475A0962FC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ACD3A3D-B2F9-4D7B-8CD8-41823F5F2A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>
                                            <p:graphicEl>
                                              <a:dgm id="{CACD3A3D-B2F9-4D7B-8CD8-41823F5F2A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graphicEl>
                                              <a:dgm id="{CACD3A3D-B2F9-4D7B-8CD8-41823F5F2A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graphicEl>
                                              <a:dgm id="{CACD3A3D-B2F9-4D7B-8CD8-41823F5F2A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97E7674-5135-424F-AFA2-B822AA96F6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">
                                            <p:graphicEl>
                                              <a:dgm id="{597E7674-5135-424F-AFA2-B822AA96F6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>
                                            <p:graphicEl>
                                              <a:dgm id="{597E7674-5135-424F-AFA2-B822AA96F6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graphicEl>
                                              <a:dgm id="{597E7674-5135-424F-AFA2-B822AA96F6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B93B88D-88DB-414B-8CA0-6D25262C5F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7">
                                            <p:graphicEl>
                                              <a:dgm id="{6B93B88D-88DB-414B-8CA0-6D25262C5F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>
                                            <p:graphicEl>
                                              <a:dgm id="{6B93B88D-88DB-414B-8CA0-6D25262C5F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graphicEl>
                                              <a:dgm id="{6B93B88D-88DB-414B-8CA0-6D25262C5F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FCBD7EF-A5E8-46BD-87D3-02DD0A00BE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">
                                            <p:graphicEl>
                                              <a:dgm id="{8FCBD7EF-A5E8-46BD-87D3-02DD0A00BE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>
                                            <p:graphicEl>
                                              <a:dgm id="{8FCBD7EF-A5E8-46BD-87D3-02DD0A00BE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>
                                            <p:graphicEl>
                                              <a:dgm id="{8FCBD7EF-A5E8-46BD-87D3-02DD0A00BE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85C70B1-641A-456E-9266-559A3540FE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7">
                                            <p:graphicEl>
                                              <a:dgm id="{585C70B1-641A-456E-9266-559A3540FE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>
                                            <p:graphicEl>
                                              <a:dgm id="{585C70B1-641A-456E-9266-559A3540FE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">
                                            <p:graphicEl>
                                              <a:dgm id="{585C70B1-641A-456E-9266-559A3540FE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6EA824A-6457-4C27-B7B3-4AD14B461D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7">
                                            <p:graphicEl>
                                              <a:dgm id="{76EA824A-6457-4C27-B7B3-4AD14B461D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">
                                            <p:graphicEl>
                                              <a:dgm id="{76EA824A-6457-4C27-B7B3-4AD14B461D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">
                                            <p:graphicEl>
                                              <a:dgm id="{76EA824A-6457-4C27-B7B3-4AD14B461D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Contexte</a:t>
            </a:r>
          </a:p>
        </p:txBody>
      </p:sp>
      <p:pic>
        <p:nvPicPr>
          <p:cNvPr id="13" name="Espace réservé d’image 12" descr="Financial profit graph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7079127" y="249653"/>
            <a:ext cx="2516016" cy="2516016"/>
          </a:xfrm>
        </p:spPr>
      </p:pic>
      <p:sp>
        <p:nvSpPr>
          <p:cNvPr id="14" name="Espace réservé de la date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03/11/2023</a:t>
            </a:r>
          </a:p>
        </p:txBody>
      </p:sp>
      <p:sp>
        <p:nvSpPr>
          <p:cNvPr id="15" name="Espace réservé du pied de page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Projet Big Data – Market Insight</a:t>
            </a:r>
            <a:endParaRPr lang="fr-FR" sz="1200" b="0" i="0" u="none" strike="noStrike" kern="1200" cap="none" spc="0" normalizeH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Espace réservé du numéro de diapositive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fr-F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fr-FR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851874D-7353-2386-EAAA-4D03DF919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fr-FR" dirty="0"/>
              <a:t>ESN :</a:t>
            </a:r>
          </a:p>
          <a:p>
            <a:pPr algn="just"/>
            <a:r>
              <a:rPr lang="fr-FR" dirty="0"/>
              <a:t>- Besoins tendancielles</a:t>
            </a:r>
          </a:p>
          <a:p>
            <a:pPr algn="just"/>
            <a:r>
              <a:rPr lang="fr-FR" dirty="0"/>
              <a:t>- Clients de tout secteur</a:t>
            </a:r>
          </a:p>
          <a:p>
            <a:pPr algn="just"/>
            <a:r>
              <a:rPr lang="fr-FR" dirty="0"/>
              <a:t>- Compétences diverses</a:t>
            </a:r>
          </a:p>
          <a:p>
            <a:pPr algn="just"/>
            <a:r>
              <a:rPr lang="fr-FR" dirty="0"/>
              <a:t>- Marché en évolution constante</a:t>
            </a:r>
          </a:p>
        </p:txBody>
      </p:sp>
      <p:pic>
        <p:nvPicPr>
          <p:cNvPr id="32" name="Espace réservé pour une image  31" descr="Une image contenant texte, diagramme, capture d’écran, cercle&#10;&#10;Description générée automatiquement">
            <a:extLst>
              <a:ext uri="{FF2B5EF4-FFF2-40B4-BE49-F238E27FC236}">
                <a16:creationId xmlns:a16="http://schemas.microsoft.com/office/drawing/2014/main" id="{BDADE130-0B4B-D5AF-3DE0-D1D90BDC92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296" t="-4143" r="-573" b="9413"/>
          <a:stretch/>
        </p:blipFill>
        <p:spPr>
          <a:xfrm>
            <a:off x="8669679" y="2663444"/>
            <a:ext cx="3522321" cy="3514725"/>
          </a:xfrm>
        </p:spPr>
      </p:pic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460F653B-11AD-0FEA-6E6A-E5789B9EE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rPr lang="fr-FR" sz="4000" dirty="0"/>
              <a:t> 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8A39DAB-91FF-CC5E-F1FE-9B56EB8A48C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  <a:defRPr/>
            </a:pPr>
            <a:r>
              <a:rPr lang="fr-FR" dirty="0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06BACB-CB21-E477-4E29-5B3EE034C8E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fr-FR" dirty="0">
                <a:solidFill>
                  <a:prstClr val="black">
                    <a:tint val="75000"/>
                  </a:prstClr>
                </a:solidFill>
              </a:rPr>
              <a:t>Projet Big Data – </a:t>
            </a:r>
            <a:r>
              <a:rPr lang="fr-FR" dirty="0" err="1">
                <a:solidFill>
                  <a:prstClr val="black">
                    <a:tint val="75000"/>
                  </a:prstClr>
                </a:solidFill>
              </a:rPr>
              <a:t>Market</a:t>
            </a:r>
            <a:r>
              <a:rPr lang="fr-FR" dirty="0">
                <a:solidFill>
                  <a:prstClr val="black">
                    <a:tint val="75000"/>
                  </a:prstClr>
                </a:solidFill>
              </a:rPr>
              <a:t> Insight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023290A-EDB5-0AE5-4F61-670CC0506C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spcAft>
                  <a:spcPts val="600"/>
                </a:spcAft>
                <a:defRPr/>
              </a:pPr>
              <a:t>4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29ACC95-3A7B-CD57-94EE-313C691C09AC}"/>
              </a:ext>
            </a:extLst>
          </p:cNvPr>
          <p:cNvSpPr txBox="1"/>
          <p:nvPr/>
        </p:nvSpPr>
        <p:spPr>
          <a:xfrm>
            <a:off x="3667125" y="2363025"/>
            <a:ext cx="48577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latin typeface="+mj-lt"/>
              </a:rPr>
              <a:t>Visualiser les tendances pour agir rapidement</a:t>
            </a:r>
          </a:p>
        </p:txBody>
      </p:sp>
      <p:sp>
        <p:nvSpPr>
          <p:cNvPr id="2" name="Espace réservé du texte 4">
            <a:extLst>
              <a:ext uri="{FF2B5EF4-FFF2-40B4-BE49-F238E27FC236}">
                <a16:creationId xmlns:a16="http://schemas.microsoft.com/office/drawing/2014/main" id="{A08BDC73-9852-90F4-6287-70300CC8287A}"/>
              </a:ext>
            </a:extLst>
          </p:cNvPr>
          <p:cNvSpPr txBox="1">
            <a:spLocks/>
          </p:cNvSpPr>
          <p:nvPr/>
        </p:nvSpPr>
        <p:spPr>
          <a:xfrm>
            <a:off x="3316223" y="1051027"/>
            <a:ext cx="5559552" cy="631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800"/>
              <a:t>Objectif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74921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7741E9-CA72-CC26-C077-4ABB04D97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0FC112E-4F27-C70D-3824-824577E8C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F706EB7-DA50-1384-1BD8-8F7B4E96E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  <a:endParaRPr lang="fr-FR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CFA3BA8-2960-B35B-DD7C-343EB4DA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5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Espace réservé du contenu 46" descr="Une image contenant texte, capture d’écran, graphisme, Graphique&#10;&#10;Description générée automatiquement">
            <a:extLst>
              <a:ext uri="{FF2B5EF4-FFF2-40B4-BE49-F238E27FC236}">
                <a16:creationId xmlns:a16="http://schemas.microsoft.com/office/drawing/2014/main" id="{06C24A57-670D-F2A5-210C-D6441D7848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52" t="46290" r="44557" b="-1"/>
          <a:stretch/>
        </p:blipFill>
        <p:spPr>
          <a:xfrm>
            <a:off x="4105275" y="3305175"/>
            <a:ext cx="2581275" cy="179229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B90B0C5-507B-2938-14A1-AA4002610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1928" y="1863715"/>
            <a:ext cx="2827967" cy="144146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F87336A2-4D07-F51C-C305-819308BBE1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025" y="1692265"/>
            <a:ext cx="3629025" cy="1257300"/>
          </a:xfrm>
          <a:prstGeom prst="rect">
            <a:avLst/>
          </a:prstGeom>
        </p:spPr>
      </p:pic>
      <p:pic>
        <p:nvPicPr>
          <p:cNvPr id="27" name="Espace réservé du contenu 46" descr="Une image contenant texte, capture d’écran, graphisme, Graphique&#10;&#10;Description générée automatiquement">
            <a:extLst>
              <a:ext uri="{FF2B5EF4-FFF2-40B4-BE49-F238E27FC236}">
                <a16:creationId xmlns:a16="http://schemas.microsoft.com/office/drawing/2014/main" id="{F45E54DB-1612-0BDB-FB5F-DFD7E9B58B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393" t="35633"/>
          <a:stretch/>
        </p:blipFill>
        <p:spPr>
          <a:xfrm>
            <a:off x="7332133" y="2949565"/>
            <a:ext cx="4188685" cy="2147908"/>
          </a:xfrm>
          <a:prstGeom prst="rect">
            <a:avLst/>
          </a:prstGeom>
        </p:spPr>
      </p:pic>
      <p:pic>
        <p:nvPicPr>
          <p:cNvPr id="32" name="Espace réservé du contenu 46" descr="Une image contenant texte, capture d’écran, graphisme, Graphique&#10;&#10;Description générée automatiquement">
            <a:extLst>
              <a:ext uri="{FF2B5EF4-FFF2-40B4-BE49-F238E27FC236}">
                <a16:creationId xmlns:a16="http://schemas.microsoft.com/office/drawing/2014/main" id="{AA69C6C4-3D45-9C7E-88E2-20FAD8F96D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803" r="69485"/>
          <a:stretch/>
        </p:blipFill>
        <p:spPr>
          <a:xfrm>
            <a:off x="671182" y="3656013"/>
            <a:ext cx="3310746" cy="144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8709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6C5C0F39-A82B-46EB-DE89-70FAA95D9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fr-FR" dirty="0"/>
              <a:t>Traitement des données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90F58F1-FF90-8A37-9E25-BFB60FE328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5D738A0-7289-645D-AE71-AB04144FA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EFAB31E-9FB1-1478-15FE-44A0DA006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spcAft>
                  <a:spcPts val="600"/>
                </a:spcAft>
                <a:defRPr/>
              </a:pPr>
              <a:t>6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4" name="Espace réservé du contenu 11">
            <a:extLst>
              <a:ext uri="{FF2B5EF4-FFF2-40B4-BE49-F238E27FC236}">
                <a16:creationId xmlns:a16="http://schemas.microsoft.com/office/drawing/2014/main" id="{DC86462E-3D85-64D4-2DB6-642D0F823E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8302412"/>
              </p:ext>
            </p:extLst>
          </p:nvPr>
        </p:nvGraphicFramePr>
        <p:xfrm>
          <a:off x="861060" y="1532715"/>
          <a:ext cx="10469880" cy="37925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79628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F170AE9A-2990-4027-9BBB-91787CE56C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graphicEl>
                                              <a:dgm id="{F170AE9A-2990-4027-9BBB-91787CE56C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>
                                            <p:graphicEl>
                                              <a:dgm id="{F170AE9A-2990-4027-9BBB-91787CE56C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>
                                            <p:graphicEl>
                                              <a:dgm id="{F170AE9A-2990-4027-9BBB-91787CE56C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C7487548-204D-42B2-914F-0B7FD68C31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>
                                            <p:graphicEl>
                                              <a:dgm id="{C7487548-204D-42B2-914F-0B7FD68C31F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>
                                            <p:graphicEl>
                                              <a:dgm id="{C7487548-204D-42B2-914F-0B7FD68C31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>
                                            <p:graphicEl>
                                              <a:dgm id="{C7487548-204D-42B2-914F-0B7FD68C31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5A58CBBA-6EDB-4875-A29E-BA813364BF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">
                                            <p:graphicEl>
                                              <a:dgm id="{5A58CBBA-6EDB-4875-A29E-BA813364BF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>
                                            <p:graphicEl>
                                              <a:dgm id="{5A58CBBA-6EDB-4875-A29E-BA813364BF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>
                                            <p:graphicEl>
                                              <a:dgm id="{5A58CBBA-6EDB-4875-A29E-BA813364BF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655E757A-2CB7-48A1-90A2-DD3E843C7F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">
                                            <p:graphicEl>
                                              <a:dgm id="{655E757A-2CB7-48A1-90A2-DD3E843C7F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>
                                            <p:graphicEl>
                                              <a:dgm id="{655E757A-2CB7-48A1-90A2-DD3E843C7F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>
                                            <p:graphicEl>
                                              <a:dgm id="{655E757A-2CB7-48A1-90A2-DD3E843C7F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B5C09E25-2D4A-4064-8375-33E682667D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>
                                            <p:graphicEl>
                                              <a:dgm id="{B5C09E25-2D4A-4064-8375-33E682667D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>
                                            <p:graphicEl>
                                              <a:dgm id="{B5C09E25-2D4A-4064-8375-33E682667D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>
                                            <p:graphicEl>
                                              <a:dgm id="{B5C09E25-2D4A-4064-8375-33E682667D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B392CE73-CCC4-459A-9674-EA319E729A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>
                                            <p:graphicEl>
                                              <a:dgm id="{B392CE73-CCC4-459A-9674-EA319E729A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>
                                            <p:graphicEl>
                                              <a:dgm id="{B392CE73-CCC4-459A-9674-EA319E729A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>
                                            <p:graphicEl>
                                              <a:dgm id="{B392CE73-CCC4-459A-9674-EA319E729A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A2604E67-4786-4235-B5EE-EEA767CE65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>
                                            <p:graphicEl>
                                              <a:dgm id="{A2604E67-4786-4235-B5EE-EEA767CE65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>
                                            <p:graphicEl>
                                              <a:dgm id="{A2604E67-4786-4235-B5EE-EEA767CE65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>
                                            <p:graphicEl>
                                              <a:dgm id="{A2604E67-4786-4235-B5EE-EEA767CE65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0A1AFEFA-8DC5-4190-A84E-37959FE1FA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>
                                            <p:graphicEl>
                                              <a:dgm id="{0A1AFEFA-8DC5-4190-A84E-37959FE1FAD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>
                                            <p:graphicEl>
                                              <a:dgm id="{0A1AFEFA-8DC5-4190-A84E-37959FE1FA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>
                                            <p:graphicEl>
                                              <a:dgm id="{0A1AFEFA-8DC5-4190-A84E-37959FE1FA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20E2B6CF-2405-4DD1-A1BE-E5304EF33D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>
                                            <p:graphicEl>
                                              <a:dgm id="{20E2B6CF-2405-4DD1-A1BE-E5304EF33D1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>
                                            <p:graphicEl>
                                              <a:dgm id="{20E2B6CF-2405-4DD1-A1BE-E5304EF33D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>
                                            <p:graphicEl>
                                              <a:dgm id="{20E2B6CF-2405-4DD1-A1BE-E5304EF33D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09F205FF-3EA5-4E8B-B09F-6ACEAF23D5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4">
                                            <p:graphicEl>
                                              <a:dgm id="{09F205FF-3EA5-4E8B-B09F-6ACEAF23D5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">
                                            <p:graphicEl>
                                              <a:dgm id="{09F205FF-3EA5-4E8B-B09F-6ACEAF23D5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4">
                                            <p:graphicEl>
                                              <a:dgm id="{09F205FF-3EA5-4E8B-B09F-6ACEAF23D5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6C5C0F39-A82B-46EB-DE89-70FAA95D9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Format des données traité</a:t>
            </a: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DED6C598-45C9-F982-3999-0CA01B0036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Demandes clients</a:t>
            </a:r>
          </a:p>
          <a:p>
            <a:pPr lvl="1"/>
            <a:r>
              <a:rPr lang="fr-FR" dirty="0"/>
              <a:t>Nom</a:t>
            </a:r>
          </a:p>
          <a:p>
            <a:pPr lvl="1"/>
            <a:r>
              <a:rPr lang="fr-FR" dirty="0"/>
              <a:t>Secteur</a:t>
            </a:r>
          </a:p>
          <a:p>
            <a:pPr lvl="1"/>
            <a:r>
              <a:rPr lang="fr-FR" dirty="0"/>
              <a:t>Prioritaire</a:t>
            </a:r>
          </a:p>
          <a:p>
            <a:pPr lvl="1"/>
            <a:r>
              <a:rPr lang="fr-FR" dirty="0"/>
              <a:t>Besoin / projet</a:t>
            </a:r>
          </a:p>
          <a:p>
            <a:pPr lvl="1"/>
            <a:r>
              <a:rPr lang="fr-FR" dirty="0"/>
              <a:t>Prérequis </a:t>
            </a:r>
            <a:r>
              <a:rPr lang="fr-FR" sz="2000" dirty="0"/>
              <a:t>(semi-structurée)</a:t>
            </a:r>
          </a:p>
          <a:p>
            <a:pPr lvl="1"/>
            <a:r>
              <a:rPr lang="fr-FR" dirty="0"/>
              <a:t>Emplacement du site</a:t>
            </a:r>
          </a:p>
          <a:p>
            <a:pPr lvl="1"/>
            <a:r>
              <a:rPr lang="fr-FR" dirty="0"/>
              <a:t>TJM max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31DC50A0-06ED-1845-0F93-32E1C50F26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Consultants</a:t>
            </a:r>
          </a:p>
          <a:p>
            <a:pPr lvl="1"/>
            <a:r>
              <a:rPr lang="fr-FR" dirty="0"/>
              <a:t>Diplôme</a:t>
            </a:r>
          </a:p>
          <a:p>
            <a:pPr lvl="1"/>
            <a:r>
              <a:rPr lang="fr-FR" dirty="0"/>
              <a:t>Titre du poste</a:t>
            </a:r>
          </a:p>
          <a:p>
            <a:pPr lvl="1"/>
            <a:r>
              <a:rPr lang="fr-FR" dirty="0"/>
              <a:t>Compétences </a:t>
            </a:r>
            <a:r>
              <a:rPr lang="fr-FR" sz="2000" dirty="0"/>
              <a:t>(semi-structurée)</a:t>
            </a:r>
            <a:endParaRPr lang="fr-FR" dirty="0"/>
          </a:p>
          <a:p>
            <a:pPr lvl="1"/>
            <a:r>
              <a:rPr lang="fr-FR" dirty="0"/>
              <a:t>Disponibilité</a:t>
            </a:r>
          </a:p>
          <a:p>
            <a:pPr lvl="1"/>
            <a:r>
              <a:rPr lang="fr-FR" dirty="0"/>
              <a:t>TJM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sz="2400" i="1" dirty="0"/>
              <a:t>Export CSV</a:t>
            </a:r>
            <a:endParaRPr lang="fr-FR" i="1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90F58F1-FF90-8A37-9E25-BFB60FE32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03/11/2023</a:t>
            </a:r>
            <a:endParaRPr lang="fr-FR" noProof="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5D738A0-7289-645D-AE71-AB04144FA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prstClr val="black">
                    <a:tint val="75000"/>
                  </a:prstClr>
                </a:solidFill>
              </a:rPr>
              <a:t>Projet Big Data – Market Insight</a:t>
            </a:r>
            <a:endParaRPr lang="fr-FR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EFAB31E-9FB1-1478-15FE-44A0DA006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fr-FR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7</a:t>
            </a:fld>
            <a:endParaRPr lang="fr-FR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8332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0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 rtlCol="0"/>
          <a:lstStyle/>
          <a:p>
            <a:pPr rtl="0"/>
            <a:r>
              <a:rPr lang="fr-FR" dirty="0"/>
              <a:t>Dashboard (exemple)</a:t>
            </a:r>
          </a:p>
        </p:txBody>
      </p:sp>
      <p:graphicFrame>
        <p:nvGraphicFramePr>
          <p:cNvPr id="7" name="Espace réservé du contenu 6" descr="graphique">
            <a:extLst>
              <a:ext uri="{FF2B5EF4-FFF2-40B4-BE49-F238E27FC236}">
                <a16:creationId xmlns:a16="http://schemas.microsoft.com/office/drawing/2014/main" id="{55E783DC-66E7-4CEE-82CF-D51DFA19A3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8456701"/>
              </p:ext>
            </p:extLst>
          </p:nvPr>
        </p:nvGraphicFramePr>
        <p:xfrm>
          <a:off x="335709" y="1571465"/>
          <a:ext cx="2632515" cy="37150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BB55F5DE-D801-496C-806A-73E6EF45CB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03/11/2023</a:t>
            </a:r>
            <a:endParaRPr lang="fr-FR" sz="1200" b="0" i="0" u="none" strike="noStrike" kern="1200" cap="none" spc="0" normalizeH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9B6754F1-BBB9-45C3-8F76-FA0E19B74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Projet Big Data – Market Insight</a:t>
            </a:r>
            <a:endParaRPr lang="fr-FR" sz="1200" b="0" i="0" u="none" strike="noStrike" kern="1200" cap="none" spc="0" normalizeH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fr-FR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fr-FR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6" name="Espace réservé du contenu 6" descr="graphique">
            <a:extLst>
              <a:ext uri="{FF2B5EF4-FFF2-40B4-BE49-F238E27FC236}">
                <a16:creationId xmlns:a16="http://schemas.microsoft.com/office/drawing/2014/main" id="{33FA9ADB-CAF4-B2E7-799A-B029A82B80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657599"/>
              </p:ext>
            </p:extLst>
          </p:nvPr>
        </p:nvGraphicFramePr>
        <p:xfrm>
          <a:off x="3053119" y="1571465"/>
          <a:ext cx="2572821" cy="37150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41" name="Groupe 40">
            <a:extLst>
              <a:ext uri="{FF2B5EF4-FFF2-40B4-BE49-F238E27FC236}">
                <a16:creationId xmlns:a16="http://schemas.microsoft.com/office/drawing/2014/main" id="{BE0CCCAD-2784-C7DE-BD73-B3FAE6BA0E56}"/>
              </a:ext>
            </a:extLst>
          </p:cNvPr>
          <p:cNvGrpSpPr/>
          <p:nvPr/>
        </p:nvGrpSpPr>
        <p:grpSpPr>
          <a:xfrm>
            <a:off x="5837564" y="2321503"/>
            <a:ext cx="1456973" cy="1216604"/>
            <a:chOff x="5837564" y="2321503"/>
            <a:chExt cx="1456973" cy="1216604"/>
          </a:xfrm>
        </p:grpSpPr>
        <p:sp>
          <p:nvSpPr>
            <p:cNvPr id="25" name="Rectangle : coins arrondis 24">
              <a:extLst>
                <a:ext uri="{FF2B5EF4-FFF2-40B4-BE49-F238E27FC236}">
                  <a16:creationId xmlns:a16="http://schemas.microsoft.com/office/drawing/2014/main" id="{164DDD25-C1AC-339A-A7B3-4C8885D8091B}"/>
                </a:ext>
              </a:extLst>
            </p:cNvPr>
            <p:cNvSpPr/>
            <p:nvPr/>
          </p:nvSpPr>
          <p:spPr>
            <a:xfrm>
              <a:off x="5837564" y="2321503"/>
              <a:ext cx="1456973" cy="121660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091390F1-8E31-537B-17CE-3D2B6CEDBEAD}"/>
                </a:ext>
              </a:extLst>
            </p:cNvPr>
            <p:cNvSpPr txBox="1"/>
            <p:nvPr/>
          </p:nvSpPr>
          <p:spPr>
            <a:xfrm>
              <a:off x="5857768" y="2352641"/>
              <a:ext cx="1416567" cy="629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Demandes prioritaires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64E805D2-5DDA-96A5-40B6-F4B44B15BF5B}"/>
                </a:ext>
              </a:extLst>
            </p:cNvPr>
            <p:cNvSpPr txBox="1"/>
            <p:nvPr/>
          </p:nvSpPr>
          <p:spPr>
            <a:xfrm>
              <a:off x="5857768" y="2908260"/>
              <a:ext cx="1416567" cy="614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500" dirty="0">
                  <a:solidFill>
                    <a:srgbClr val="FF0000"/>
                  </a:solidFill>
                </a:rPr>
                <a:t>24</a:t>
              </a:r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E4497E98-30CD-44D3-AFFC-5D64937AC9E9}"/>
              </a:ext>
            </a:extLst>
          </p:cNvPr>
          <p:cNvGrpSpPr/>
          <p:nvPr/>
        </p:nvGrpSpPr>
        <p:grpSpPr>
          <a:xfrm>
            <a:off x="5830290" y="1216325"/>
            <a:ext cx="1464255" cy="940022"/>
            <a:chOff x="5830290" y="1216325"/>
            <a:chExt cx="1464255" cy="940022"/>
          </a:xfrm>
        </p:grpSpPr>
        <p:sp>
          <p:nvSpPr>
            <p:cNvPr id="27" name="Rectangle : coins arrondis 26">
              <a:extLst>
                <a:ext uri="{FF2B5EF4-FFF2-40B4-BE49-F238E27FC236}">
                  <a16:creationId xmlns:a16="http://schemas.microsoft.com/office/drawing/2014/main" id="{B929FB34-E5A0-5954-DAD5-804DB0C2CD1B}"/>
                </a:ext>
              </a:extLst>
            </p:cNvPr>
            <p:cNvSpPr/>
            <p:nvPr/>
          </p:nvSpPr>
          <p:spPr>
            <a:xfrm>
              <a:off x="5837572" y="1216325"/>
              <a:ext cx="1456973" cy="94002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A1C43FB5-A9D7-E7FA-9061-ED99D0CE0761}"/>
                </a:ext>
              </a:extLst>
            </p:cNvPr>
            <p:cNvSpPr txBox="1"/>
            <p:nvPr/>
          </p:nvSpPr>
          <p:spPr>
            <a:xfrm>
              <a:off x="5830290" y="1251835"/>
              <a:ext cx="1456976" cy="2727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Totale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948D940E-D919-F6D9-6EA5-61DCCD66BD03}"/>
                </a:ext>
              </a:extLst>
            </p:cNvPr>
            <p:cNvSpPr txBox="1"/>
            <p:nvPr/>
          </p:nvSpPr>
          <p:spPr>
            <a:xfrm>
              <a:off x="5837569" y="1541507"/>
              <a:ext cx="1436775" cy="603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500" dirty="0"/>
                <a:t>65</a:t>
              </a:r>
            </a:p>
          </p:txBody>
        </p:sp>
      </p:grp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2E91C8FF-3F14-6B60-3AC0-E190209C1697}"/>
              </a:ext>
            </a:extLst>
          </p:cNvPr>
          <p:cNvGrpSpPr/>
          <p:nvPr/>
        </p:nvGrpSpPr>
        <p:grpSpPr>
          <a:xfrm>
            <a:off x="5857768" y="5082067"/>
            <a:ext cx="1477190" cy="1259187"/>
            <a:chOff x="5857768" y="5082067"/>
            <a:chExt cx="1477190" cy="1259187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B82008A6-72AD-89D2-15BF-4410CF2921AF}"/>
                </a:ext>
              </a:extLst>
            </p:cNvPr>
            <p:cNvSpPr/>
            <p:nvPr/>
          </p:nvSpPr>
          <p:spPr>
            <a:xfrm>
              <a:off x="5857768" y="5082067"/>
              <a:ext cx="1477190" cy="121071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761608F0-9AA5-61F8-0213-A22DF21EC229}"/>
                </a:ext>
              </a:extLst>
            </p:cNvPr>
            <p:cNvSpPr txBox="1"/>
            <p:nvPr/>
          </p:nvSpPr>
          <p:spPr>
            <a:xfrm>
              <a:off x="5905747" y="5115955"/>
              <a:ext cx="14020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Taux de placement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0882CC5-F58A-8832-F4D4-C8904669CD88}"/>
                </a:ext>
              </a:extLst>
            </p:cNvPr>
            <p:cNvSpPr txBox="1"/>
            <p:nvPr/>
          </p:nvSpPr>
          <p:spPr>
            <a:xfrm>
              <a:off x="5925669" y="5715051"/>
              <a:ext cx="1361596" cy="626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500" dirty="0">
                  <a:solidFill>
                    <a:schemeClr val="accent6"/>
                  </a:solidFill>
                </a:rPr>
                <a:t>75</a:t>
              </a:r>
              <a:r>
                <a:rPr lang="fr-FR" sz="2400" dirty="0">
                  <a:solidFill>
                    <a:schemeClr val="accent6"/>
                  </a:solidFill>
                </a:rPr>
                <a:t>%</a:t>
              </a:r>
              <a:endParaRPr lang="fr-FR" sz="6000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8A4F4B0A-6F52-7BB6-2347-530CA216404C}"/>
              </a:ext>
            </a:extLst>
          </p:cNvPr>
          <p:cNvGrpSpPr/>
          <p:nvPr/>
        </p:nvGrpSpPr>
        <p:grpSpPr>
          <a:xfrm>
            <a:off x="5857775" y="3705343"/>
            <a:ext cx="1456981" cy="1214477"/>
            <a:chOff x="5857775" y="3705343"/>
            <a:chExt cx="1456981" cy="1214477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C3428EA9-4FA6-2DF3-1668-EDF39D62FA34}"/>
                </a:ext>
              </a:extLst>
            </p:cNvPr>
            <p:cNvSpPr/>
            <p:nvPr/>
          </p:nvSpPr>
          <p:spPr>
            <a:xfrm>
              <a:off x="5857775" y="3705343"/>
              <a:ext cx="1456981" cy="121447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F3FC9C30-3B33-C213-344D-E1983D9545F6}"/>
                </a:ext>
              </a:extLst>
            </p:cNvPr>
            <p:cNvSpPr txBox="1"/>
            <p:nvPr/>
          </p:nvSpPr>
          <p:spPr>
            <a:xfrm>
              <a:off x="5877980" y="3760371"/>
              <a:ext cx="1416575" cy="6166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Demandes satisfaites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2C5D415F-1C8E-B1FD-F56C-2398BBF547AA}"/>
                </a:ext>
              </a:extLst>
            </p:cNvPr>
            <p:cNvSpPr txBox="1"/>
            <p:nvPr/>
          </p:nvSpPr>
          <p:spPr>
            <a:xfrm>
              <a:off x="5877980" y="4312583"/>
              <a:ext cx="1416575" cy="6019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500" dirty="0">
                  <a:solidFill>
                    <a:schemeClr val="accent6"/>
                  </a:solidFill>
                </a:rPr>
                <a:t>49</a:t>
              </a:r>
            </a:p>
          </p:txBody>
        </p:sp>
      </p:grpSp>
      <p:graphicFrame>
        <p:nvGraphicFramePr>
          <p:cNvPr id="37" name="Graphique 36">
            <a:extLst>
              <a:ext uri="{FF2B5EF4-FFF2-40B4-BE49-F238E27FC236}">
                <a16:creationId xmlns:a16="http://schemas.microsoft.com/office/drawing/2014/main" id="{66B5E96A-DF58-55CA-28B8-148F9298CA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3589280"/>
              </p:ext>
            </p:extLst>
          </p:nvPr>
        </p:nvGraphicFramePr>
        <p:xfrm>
          <a:off x="7666351" y="4388176"/>
          <a:ext cx="4005440" cy="19801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8" name="Graphique 37">
            <a:extLst>
              <a:ext uri="{FF2B5EF4-FFF2-40B4-BE49-F238E27FC236}">
                <a16:creationId xmlns:a16="http://schemas.microsoft.com/office/drawing/2014/main" id="{B8BF1189-21A1-FA64-7CFE-29238B9F45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4255418"/>
              </p:ext>
            </p:extLst>
          </p:nvPr>
        </p:nvGraphicFramePr>
        <p:xfrm>
          <a:off x="7666351" y="1101422"/>
          <a:ext cx="4005440" cy="32867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75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0"/>
                            </p:stCondLst>
                            <p:childTnLst>
                              <p:par>
                                <p:cTn id="35" presetID="47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Graphic spid="6" grpId="0">
        <p:bldAsOne/>
      </p:bldGraphic>
      <p:bldGraphic spid="37" grpId="0">
        <p:bldAsOne/>
      </p:bldGraphic>
      <p:bldGraphic spid="38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Merci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F95E0EB-F1F4-436B-A218-93E100A66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lvl="0" rtl="0"/>
            <a:r>
              <a:rPr lang="fr-FR"/>
              <a:t>03/11/2023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75D06EF-9416-46F7-8230-B49EE126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lvl="0" rtl="0"/>
            <a:r>
              <a:rPr lang="fr-FR"/>
              <a:t>Projet Big Data – Market Insight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fr-FR" smtClean="0"/>
              <a:pPr lvl="0" rtl="0"/>
              <a:t>9</a:t>
            </a:fld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F0B6E0-1F7C-4E6A-87B1-554ADE739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sz="2800" dirty="0" err="1"/>
              <a:t>Market</a:t>
            </a:r>
            <a:r>
              <a:rPr lang="fr-FR" sz="2800" dirty="0"/>
              <a:t> Insight – Big Data</a:t>
            </a:r>
          </a:p>
          <a:p>
            <a:pPr rtl="0">
              <a:spcBef>
                <a:spcPts val="3000"/>
              </a:spcBef>
            </a:pPr>
            <a:r>
              <a:rPr lang="fr-FR" sz="1800" dirty="0"/>
              <a:t>Réhan ALI-MAHOMED</a:t>
            </a:r>
          </a:p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68169894.tgt.Office_48167030_TF78504181_Win32_OJ107391223.potx" id="{0610DC46-A14F-49BC-B54D-817D4F8C8AE1}" vid="{3F5F94D6-F3E8-43EB-995B-288C59FD9C0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TM04033923[[fn=Profondeur]]</Template>
  <TotalTime>1777</TotalTime>
  <Words>230</Words>
  <Application>Microsoft Office PowerPoint</Application>
  <PresentationFormat>Grand écran</PresentationFormat>
  <Paragraphs>101</Paragraphs>
  <Slides>9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Avenir Next LT Pro</vt:lpstr>
      <vt:lpstr>Calibri</vt:lpstr>
      <vt:lpstr>Tw Cen MT</vt:lpstr>
      <vt:lpstr>ShapesVTI</vt:lpstr>
      <vt:lpstr>Big Data – Market Insight</vt:lpstr>
      <vt:lpstr>Ordre du jour</vt:lpstr>
      <vt:lpstr>Contexte</vt:lpstr>
      <vt:lpstr> </vt:lpstr>
      <vt:lpstr>Architecture</vt:lpstr>
      <vt:lpstr>Traitement des données</vt:lpstr>
      <vt:lpstr>Format des données traité</vt:lpstr>
      <vt:lpstr>Dashboard (exemple)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Formes</dc:title>
  <dc:creator>Réhan Ali-Mahomed</dc:creator>
  <cp:lastModifiedBy>Réhan Ali-Mahomed</cp:lastModifiedBy>
  <cp:revision>26</cp:revision>
  <dcterms:created xsi:type="dcterms:W3CDTF">2023-11-02T09:12:21Z</dcterms:created>
  <dcterms:modified xsi:type="dcterms:W3CDTF">2023-11-03T14:50:55Z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